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60" r:id="rId5"/>
    <p:sldId id="280" r:id="rId6"/>
    <p:sldId id="615" r:id="rId7"/>
    <p:sldId id="616" r:id="rId8"/>
    <p:sldId id="617" r:id="rId9"/>
    <p:sldId id="629" r:id="rId10"/>
    <p:sldId id="689" r:id="rId11"/>
    <p:sldId id="687" r:id="rId12"/>
    <p:sldId id="688" r:id="rId13"/>
    <p:sldId id="690" r:id="rId14"/>
    <p:sldId id="630" r:id="rId15"/>
    <p:sldId id="631" r:id="rId16"/>
    <p:sldId id="632" r:id="rId17"/>
    <p:sldId id="633" r:id="rId18"/>
    <p:sldId id="634" r:id="rId19"/>
    <p:sldId id="635" r:id="rId20"/>
    <p:sldId id="636" r:id="rId21"/>
    <p:sldId id="637" r:id="rId22"/>
    <p:sldId id="638" r:id="rId23"/>
    <p:sldId id="639" r:id="rId24"/>
    <p:sldId id="640" r:id="rId25"/>
    <p:sldId id="641" r:id="rId26"/>
    <p:sldId id="642" r:id="rId27"/>
    <p:sldId id="643" r:id="rId28"/>
    <p:sldId id="644" r:id="rId29"/>
    <p:sldId id="684" r:id="rId30"/>
    <p:sldId id="645" r:id="rId31"/>
    <p:sldId id="646" r:id="rId32"/>
    <p:sldId id="618" r:id="rId33"/>
    <p:sldId id="647" r:id="rId34"/>
    <p:sldId id="648" r:id="rId35"/>
    <p:sldId id="649" r:id="rId36"/>
    <p:sldId id="650" r:id="rId37"/>
    <p:sldId id="651" r:id="rId38"/>
    <p:sldId id="652" r:id="rId39"/>
    <p:sldId id="653" r:id="rId40"/>
    <p:sldId id="685" r:id="rId41"/>
    <p:sldId id="619" r:id="rId42"/>
    <p:sldId id="620" r:id="rId43"/>
    <p:sldId id="621" r:id="rId44"/>
    <p:sldId id="656" r:id="rId45"/>
    <p:sldId id="657" r:id="rId46"/>
    <p:sldId id="658" r:id="rId47"/>
    <p:sldId id="659" r:id="rId48"/>
    <p:sldId id="660" r:id="rId49"/>
    <p:sldId id="661" r:id="rId50"/>
    <p:sldId id="662" r:id="rId51"/>
    <p:sldId id="663" r:id="rId52"/>
    <p:sldId id="664" r:id="rId53"/>
    <p:sldId id="665" r:id="rId54"/>
    <p:sldId id="666" r:id="rId55"/>
    <p:sldId id="667" r:id="rId56"/>
    <p:sldId id="668" r:id="rId57"/>
    <p:sldId id="669" r:id="rId58"/>
    <p:sldId id="670" r:id="rId59"/>
    <p:sldId id="672" r:id="rId60"/>
    <p:sldId id="673" r:id="rId61"/>
    <p:sldId id="674" r:id="rId62"/>
    <p:sldId id="675" r:id="rId63"/>
    <p:sldId id="676" r:id="rId64"/>
    <p:sldId id="677" r:id="rId65"/>
    <p:sldId id="686" r:id="rId66"/>
    <p:sldId id="679" r:id="rId67"/>
    <p:sldId id="680" r:id="rId68"/>
    <p:sldId id="681" r:id="rId69"/>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501F6930-DCCE-4B46-9424-5834B2F62832}">
          <p14:sldIdLst>
            <p14:sldId id="260"/>
            <p14:sldId id="280"/>
            <p14:sldId id="615"/>
            <p14:sldId id="616"/>
            <p14:sldId id="617"/>
            <p14:sldId id="629"/>
            <p14:sldId id="689"/>
            <p14:sldId id="687"/>
            <p14:sldId id="688"/>
            <p14:sldId id="690"/>
            <p14:sldId id="630"/>
            <p14:sldId id="631"/>
            <p14:sldId id="632"/>
            <p14:sldId id="633"/>
            <p14:sldId id="634"/>
            <p14:sldId id="635"/>
            <p14:sldId id="636"/>
            <p14:sldId id="637"/>
            <p14:sldId id="638"/>
            <p14:sldId id="639"/>
            <p14:sldId id="640"/>
            <p14:sldId id="641"/>
            <p14:sldId id="642"/>
            <p14:sldId id="643"/>
            <p14:sldId id="644"/>
            <p14:sldId id="684"/>
            <p14:sldId id="645"/>
            <p14:sldId id="646"/>
            <p14:sldId id="618"/>
            <p14:sldId id="647"/>
            <p14:sldId id="648"/>
            <p14:sldId id="649"/>
            <p14:sldId id="650"/>
            <p14:sldId id="651"/>
            <p14:sldId id="652"/>
            <p14:sldId id="653"/>
            <p14:sldId id="685"/>
            <p14:sldId id="619"/>
            <p14:sldId id="620"/>
            <p14:sldId id="621"/>
            <p14:sldId id="656"/>
            <p14:sldId id="657"/>
            <p14:sldId id="658"/>
            <p14:sldId id="659"/>
            <p14:sldId id="660"/>
            <p14:sldId id="661"/>
            <p14:sldId id="662"/>
            <p14:sldId id="663"/>
            <p14:sldId id="664"/>
            <p14:sldId id="665"/>
            <p14:sldId id="666"/>
            <p14:sldId id="667"/>
            <p14:sldId id="668"/>
            <p14:sldId id="669"/>
            <p14:sldId id="670"/>
            <p14:sldId id="672"/>
            <p14:sldId id="673"/>
            <p14:sldId id="674"/>
            <p14:sldId id="675"/>
            <p14:sldId id="676"/>
            <p14:sldId id="677"/>
            <p14:sldId id="686"/>
            <p14:sldId id="679"/>
            <p14:sldId id="680"/>
            <p14:sldId id="6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269AE"/>
    <a:srgbClr val="84FFC7"/>
    <a:srgbClr val="63D6B4"/>
    <a:srgbClr val="282D55"/>
    <a:srgbClr val="FC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3" autoAdjust="0"/>
  </p:normalViewPr>
  <p:slideViewPr>
    <p:cSldViewPr snapToGrid="0" snapToObjects="1">
      <p:cViewPr varScale="1">
        <p:scale>
          <a:sx n="103" d="100"/>
          <a:sy n="103" d="100"/>
        </p:scale>
        <p:origin x="82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FB506-6B33-46DD-83C9-483E223FE43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O"/>
        </a:p>
      </dgm:t>
    </dgm:pt>
    <dgm:pt modelId="{C447F17C-12E7-4864-AE03-58FD6B2C6A4E}">
      <dgm:prSet phldrT="[Texto]"/>
      <dgm:spPr/>
      <dgm:t>
        <a:bodyPr/>
        <a:lstStyle/>
        <a:p>
          <a:r>
            <a:rPr lang="es-CO" dirty="0">
              <a:solidFill>
                <a:schemeClr val="tx1"/>
              </a:solidFill>
            </a:rPr>
            <a:t>Elaboración de los medios digitales</a:t>
          </a:r>
        </a:p>
      </dgm:t>
    </dgm:pt>
    <dgm:pt modelId="{FBB933A0-4E2B-40C1-B5F9-18557318C637}" type="parTrans" cxnId="{9A0235C2-B34C-40D0-9CAE-BA38559124BD}">
      <dgm:prSet/>
      <dgm:spPr/>
      <dgm:t>
        <a:bodyPr/>
        <a:lstStyle/>
        <a:p>
          <a:endParaRPr lang="es-CO"/>
        </a:p>
      </dgm:t>
    </dgm:pt>
    <dgm:pt modelId="{5959A7FE-CA2C-4C7A-9462-4B77F95DB49E}" type="sibTrans" cxnId="{9A0235C2-B34C-40D0-9CAE-BA38559124BD}">
      <dgm:prSet/>
      <dgm:spPr/>
      <dgm:t>
        <a:bodyPr/>
        <a:lstStyle/>
        <a:p>
          <a:endParaRPr lang="es-CO"/>
        </a:p>
      </dgm:t>
    </dgm:pt>
    <dgm:pt modelId="{7379CAF5-7459-497F-8CFB-70061352CEE2}">
      <dgm:prSet phldrT="[Texto]"/>
      <dgm:spPr/>
      <dgm:t>
        <a:bodyPr/>
        <a:lstStyle/>
        <a:p>
          <a:r>
            <a:rPr lang="es-CO" dirty="0">
              <a:solidFill>
                <a:schemeClr val="tx1"/>
              </a:solidFill>
            </a:rPr>
            <a:t>Cargue de Información electrónica</a:t>
          </a:r>
        </a:p>
      </dgm:t>
    </dgm:pt>
    <dgm:pt modelId="{049403D8-5078-4374-8A21-2740D1576540}" type="parTrans" cxnId="{2C854A45-99DD-47BB-9EF8-5CCEA0CD98AB}">
      <dgm:prSet/>
      <dgm:spPr/>
      <dgm:t>
        <a:bodyPr/>
        <a:lstStyle/>
        <a:p>
          <a:endParaRPr lang="es-CO"/>
        </a:p>
      </dgm:t>
    </dgm:pt>
    <dgm:pt modelId="{72BCFAF6-7C1F-41D0-9650-01B88A36EC1C}" type="sibTrans" cxnId="{2C854A45-99DD-47BB-9EF8-5CCEA0CD98AB}">
      <dgm:prSet/>
      <dgm:spPr/>
      <dgm:t>
        <a:bodyPr/>
        <a:lstStyle/>
        <a:p>
          <a:endParaRPr lang="es-CO"/>
        </a:p>
      </dgm:t>
    </dgm:pt>
    <dgm:pt modelId="{A7CED2B5-FA0C-4D6E-86EE-8461B9DAAFDA}">
      <dgm:prSet phldrT="[Texto]"/>
      <dgm:spPr/>
      <dgm:t>
        <a:bodyPr/>
        <a:lstStyle/>
        <a:p>
          <a:r>
            <a:rPr lang="es-CO" dirty="0">
              <a:solidFill>
                <a:schemeClr val="tx1"/>
              </a:solidFill>
            </a:rPr>
            <a:t>Cargue de imágenes	</a:t>
          </a:r>
        </a:p>
      </dgm:t>
    </dgm:pt>
    <dgm:pt modelId="{4E5DDA8B-665F-477F-B638-23308EE77149}" type="parTrans" cxnId="{E6068211-DA32-44A7-AA51-C2948B73CF60}">
      <dgm:prSet/>
      <dgm:spPr/>
      <dgm:t>
        <a:bodyPr/>
        <a:lstStyle/>
        <a:p>
          <a:endParaRPr lang="es-CO"/>
        </a:p>
      </dgm:t>
    </dgm:pt>
    <dgm:pt modelId="{E3A38B7D-F6F8-44B0-BD09-D093D04DED1D}" type="sibTrans" cxnId="{E6068211-DA32-44A7-AA51-C2948B73CF60}">
      <dgm:prSet/>
      <dgm:spPr/>
      <dgm:t>
        <a:bodyPr/>
        <a:lstStyle/>
        <a:p>
          <a:endParaRPr lang="es-CO"/>
        </a:p>
      </dgm:t>
    </dgm:pt>
    <dgm:pt modelId="{CBC246AD-DD69-4ECC-9424-B63C107E2139}">
      <dgm:prSet phldrT="[Texto]"/>
      <dgm:spPr/>
      <dgm:t>
        <a:bodyPr/>
        <a:lstStyle/>
        <a:p>
          <a:r>
            <a:rPr lang="es-CO" dirty="0">
              <a:solidFill>
                <a:schemeClr val="tx1"/>
              </a:solidFill>
            </a:rPr>
            <a:t>Generación del Certificado de Radicación </a:t>
          </a:r>
        </a:p>
      </dgm:t>
    </dgm:pt>
    <dgm:pt modelId="{A462B2E6-4FE3-4E42-A676-692A6EABB646}" type="parTrans" cxnId="{1D896649-0915-483E-85E5-815CF25CA59E}">
      <dgm:prSet/>
      <dgm:spPr/>
      <dgm:t>
        <a:bodyPr/>
        <a:lstStyle/>
        <a:p>
          <a:endParaRPr lang="es-CO"/>
        </a:p>
      </dgm:t>
    </dgm:pt>
    <dgm:pt modelId="{1D8C6362-3801-42B2-B9E6-E7933AF5EAE9}" type="sibTrans" cxnId="{1D896649-0915-483E-85E5-815CF25CA59E}">
      <dgm:prSet/>
      <dgm:spPr/>
      <dgm:t>
        <a:bodyPr/>
        <a:lstStyle/>
        <a:p>
          <a:endParaRPr lang="es-CO"/>
        </a:p>
      </dgm:t>
    </dgm:pt>
    <dgm:pt modelId="{BAE8CB2B-80F3-4314-8B99-84C3EA603397}" type="pres">
      <dgm:prSet presAssocID="{8B3FB506-6B33-46DD-83C9-483E223FE436}" presName="outerComposite" presStyleCnt="0">
        <dgm:presLayoutVars>
          <dgm:chMax val="5"/>
          <dgm:dir/>
          <dgm:resizeHandles val="exact"/>
        </dgm:presLayoutVars>
      </dgm:prSet>
      <dgm:spPr/>
    </dgm:pt>
    <dgm:pt modelId="{51A0718F-7B3D-47E5-82DD-DDB1A8BF3BFA}" type="pres">
      <dgm:prSet presAssocID="{8B3FB506-6B33-46DD-83C9-483E223FE436}" presName="dummyMaxCanvas" presStyleCnt="0">
        <dgm:presLayoutVars/>
      </dgm:prSet>
      <dgm:spPr/>
    </dgm:pt>
    <dgm:pt modelId="{E720A9C3-F840-4F68-B5B5-73C3BD35D3FA}" type="pres">
      <dgm:prSet presAssocID="{8B3FB506-6B33-46DD-83C9-483E223FE436}" presName="FourNodes_1" presStyleLbl="node1" presStyleIdx="0" presStyleCnt="4" custLinFactNeighborX="282">
        <dgm:presLayoutVars>
          <dgm:bulletEnabled val="1"/>
        </dgm:presLayoutVars>
      </dgm:prSet>
      <dgm:spPr/>
    </dgm:pt>
    <dgm:pt modelId="{DCAAF9DC-2F9C-40DB-B7A2-1EA1953ECC5B}" type="pres">
      <dgm:prSet presAssocID="{8B3FB506-6B33-46DD-83C9-483E223FE436}" presName="FourNodes_2" presStyleLbl="node1" presStyleIdx="1" presStyleCnt="4">
        <dgm:presLayoutVars>
          <dgm:bulletEnabled val="1"/>
        </dgm:presLayoutVars>
      </dgm:prSet>
      <dgm:spPr/>
    </dgm:pt>
    <dgm:pt modelId="{81B28130-369E-404A-996B-20772820FD44}" type="pres">
      <dgm:prSet presAssocID="{8B3FB506-6B33-46DD-83C9-483E223FE436}" presName="FourNodes_3" presStyleLbl="node1" presStyleIdx="2" presStyleCnt="4">
        <dgm:presLayoutVars>
          <dgm:bulletEnabled val="1"/>
        </dgm:presLayoutVars>
      </dgm:prSet>
      <dgm:spPr/>
    </dgm:pt>
    <dgm:pt modelId="{B56549F2-A165-46AB-9273-E811664C129F}" type="pres">
      <dgm:prSet presAssocID="{8B3FB506-6B33-46DD-83C9-483E223FE436}" presName="FourNodes_4" presStyleLbl="node1" presStyleIdx="3" presStyleCnt="4">
        <dgm:presLayoutVars>
          <dgm:bulletEnabled val="1"/>
        </dgm:presLayoutVars>
      </dgm:prSet>
      <dgm:spPr/>
    </dgm:pt>
    <dgm:pt modelId="{076277B4-D633-41DB-A336-989349BB6E14}" type="pres">
      <dgm:prSet presAssocID="{8B3FB506-6B33-46DD-83C9-483E223FE436}" presName="FourConn_1-2" presStyleLbl="fgAccFollowNode1" presStyleIdx="0" presStyleCnt="3">
        <dgm:presLayoutVars>
          <dgm:bulletEnabled val="1"/>
        </dgm:presLayoutVars>
      </dgm:prSet>
      <dgm:spPr/>
    </dgm:pt>
    <dgm:pt modelId="{9F462B06-B37D-43C7-A45E-85E8C2844D92}" type="pres">
      <dgm:prSet presAssocID="{8B3FB506-6B33-46DD-83C9-483E223FE436}" presName="FourConn_2-3" presStyleLbl="fgAccFollowNode1" presStyleIdx="1" presStyleCnt="3">
        <dgm:presLayoutVars>
          <dgm:bulletEnabled val="1"/>
        </dgm:presLayoutVars>
      </dgm:prSet>
      <dgm:spPr/>
    </dgm:pt>
    <dgm:pt modelId="{10CECF6A-ED9D-4C52-81E6-75C6010FAB4D}" type="pres">
      <dgm:prSet presAssocID="{8B3FB506-6B33-46DD-83C9-483E223FE436}" presName="FourConn_3-4" presStyleLbl="fgAccFollowNode1" presStyleIdx="2" presStyleCnt="3">
        <dgm:presLayoutVars>
          <dgm:bulletEnabled val="1"/>
        </dgm:presLayoutVars>
      </dgm:prSet>
      <dgm:spPr/>
    </dgm:pt>
    <dgm:pt modelId="{2EE4E8C5-2306-4179-B31A-EFE0D2351025}" type="pres">
      <dgm:prSet presAssocID="{8B3FB506-6B33-46DD-83C9-483E223FE436}" presName="FourNodes_1_text" presStyleLbl="node1" presStyleIdx="3" presStyleCnt="4">
        <dgm:presLayoutVars>
          <dgm:bulletEnabled val="1"/>
        </dgm:presLayoutVars>
      </dgm:prSet>
      <dgm:spPr/>
    </dgm:pt>
    <dgm:pt modelId="{A4018EEA-B2EB-4605-B360-5531CE477231}" type="pres">
      <dgm:prSet presAssocID="{8B3FB506-6B33-46DD-83C9-483E223FE436}" presName="FourNodes_2_text" presStyleLbl="node1" presStyleIdx="3" presStyleCnt="4">
        <dgm:presLayoutVars>
          <dgm:bulletEnabled val="1"/>
        </dgm:presLayoutVars>
      </dgm:prSet>
      <dgm:spPr/>
    </dgm:pt>
    <dgm:pt modelId="{4716F97B-3337-45A8-92C7-52105AA4ABD4}" type="pres">
      <dgm:prSet presAssocID="{8B3FB506-6B33-46DD-83C9-483E223FE436}" presName="FourNodes_3_text" presStyleLbl="node1" presStyleIdx="3" presStyleCnt="4">
        <dgm:presLayoutVars>
          <dgm:bulletEnabled val="1"/>
        </dgm:presLayoutVars>
      </dgm:prSet>
      <dgm:spPr/>
    </dgm:pt>
    <dgm:pt modelId="{A081B83D-9F16-43EA-9EB0-8D12AD03607A}" type="pres">
      <dgm:prSet presAssocID="{8B3FB506-6B33-46DD-83C9-483E223FE436}" presName="FourNodes_4_text" presStyleLbl="node1" presStyleIdx="3" presStyleCnt="4">
        <dgm:presLayoutVars>
          <dgm:bulletEnabled val="1"/>
        </dgm:presLayoutVars>
      </dgm:prSet>
      <dgm:spPr/>
    </dgm:pt>
  </dgm:ptLst>
  <dgm:cxnLst>
    <dgm:cxn modelId="{E6068211-DA32-44A7-AA51-C2948B73CF60}" srcId="{8B3FB506-6B33-46DD-83C9-483E223FE436}" destId="{A7CED2B5-FA0C-4D6E-86EE-8461B9DAAFDA}" srcOrd="2" destOrd="0" parTransId="{4E5DDA8B-665F-477F-B638-23308EE77149}" sibTransId="{E3A38B7D-F6F8-44B0-BD09-D093D04DED1D}"/>
    <dgm:cxn modelId="{714F6519-AD19-4128-8E0F-3D3B3097A0F0}" type="presOf" srcId="{C447F17C-12E7-4864-AE03-58FD6B2C6A4E}" destId="{2EE4E8C5-2306-4179-B31A-EFE0D2351025}" srcOrd="1" destOrd="0" presId="urn:microsoft.com/office/officeart/2005/8/layout/vProcess5"/>
    <dgm:cxn modelId="{61F1BB1E-4B64-486C-9987-2E011A3D2258}" type="presOf" srcId="{A7CED2B5-FA0C-4D6E-86EE-8461B9DAAFDA}" destId="{81B28130-369E-404A-996B-20772820FD44}" srcOrd="0" destOrd="0" presId="urn:microsoft.com/office/officeart/2005/8/layout/vProcess5"/>
    <dgm:cxn modelId="{0B1D6C27-E964-44E9-8BA0-4B559440B918}" type="presOf" srcId="{7379CAF5-7459-497F-8CFB-70061352CEE2}" destId="{A4018EEA-B2EB-4605-B360-5531CE477231}" srcOrd="1" destOrd="0" presId="urn:microsoft.com/office/officeart/2005/8/layout/vProcess5"/>
    <dgm:cxn modelId="{D538082A-ACD7-4B93-A530-487693DD474C}" type="presOf" srcId="{CBC246AD-DD69-4ECC-9424-B63C107E2139}" destId="{B56549F2-A165-46AB-9273-E811664C129F}" srcOrd="0" destOrd="0" presId="urn:microsoft.com/office/officeart/2005/8/layout/vProcess5"/>
    <dgm:cxn modelId="{CDEEA560-3D5E-42B4-AF64-AE244A5B3528}" type="presOf" srcId="{7379CAF5-7459-497F-8CFB-70061352CEE2}" destId="{DCAAF9DC-2F9C-40DB-B7A2-1EA1953ECC5B}" srcOrd="0" destOrd="0" presId="urn:microsoft.com/office/officeart/2005/8/layout/vProcess5"/>
    <dgm:cxn modelId="{D0561761-9468-48A5-B41E-F6EEC656CAE3}" type="presOf" srcId="{A7CED2B5-FA0C-4D6E-86EE-8461B9DAAFDA}" destId="{4716F97B-3337-45A8-92C7-52105AA4ABD4}" srcOrd="1" destOrd="0" presId="urn:microsoft.com/office/officeart/2005/8/layout/vProcess5"/>
    <dgm:cxn modelId="{2C854A45-99DD-47BB-9EF8-5CCEA0CD98AB}" srcId="{8B3FB506-6B33-46DD-83C9-483E223FE436}" destId="{7379CAF5-7459-497F-8CFB-70061352CEE2}" srcOrd="1" destOrd="0" parTransId="{049403D8-5078-4374-8A21-2740D1576540}" sibTransId="{72BCFAF6-7C1F-41D0-9650-01B88A36EC1C}"/>
    <dgm:cxn modelId="{1D896649-0915-483E-85E5-815CF25CA59E}" srcId="{8B3FB506-6B33-46DD-83C9-483E223FE436}" destId="{CBC246AD-DD69-4ECC-9424-B63C107E2139}" srcOrd="3" destOrd="0" parTransId="{A462B2E6-4FE3-4E42-A676-692A6EABB646}" sibTransId="{1D8C6362-3801-42B2-B9E6-E7933AF5EAE9}"/>
    <dgm:cxn modelId="{6F7D7975-B8CA-41B7-B597-F3482A89DDA5}" type="presOf" srcId="{72BCFAF6-7C1F-41D0-9650-01B88A36EC1C}" destId="{9F462B06-B37D-43C7-A45E-85E8C2844D92}" srcOrd="0" destOrd="0" presId="urn:microsoft.com/office/officeart/2005/8/layout/vProcess5"/>
    <dgm:cxn modelId="{F8EC5288-08EE-49BE-84EA-E023E699AB29}" type="presOf" srcId="{5959A7FE-CA2C-4C7A-9462-4B77F95DB49E}" destId="{076277B4-D633-41DB-A336-989349BB6E14}" srcOrd="0" destOrd="0" presId="urn:microsoft.com/office/officeart/2005/8/layout/vProcess5"/>
    <dgm:cxn modelId="{3BBAF293-E198-4843-B2F4-54D776A91BAC}" type="presOf" srcId="{C447F17C-12E7-4864-AE03-58FD6B2C6A4E}" destId="{E720A9C3-F840-4F68-B5B5-73C3BD35D3FA}" srcOrd="0" destOrd="0" presId="urn:microsoft.com/office/officeart/2005/8/layout/vProcess5"/>
    <dgm:cxn modelId="{33EEDE9D-E8DD-472B-83FD-732FDAB3B677}" type="presOf" srcId="{8B3FB506-6B33-46DD-83C9-483E223FE436}" destId="{BAE8CB2B-80F3-4314-8B99-84C3EA603397}" srcOrd="0" destOrd="0" presId="urn:microsoft.com/office/officeart/2005/8/layout/vProcess5"/>
    <dgm:cxn modelId="{1C2DC2B7-437F-4A1C-B963-94122D7DB652}" type="presOf" srcId="{E3A38B7D-F6F8-44B0-BD09-D093D04DED1D}" destId="{10CECF6A-ED9D-4C52-81E6-75C6010FAB4D}" srcOrd="0" destOrd="0" presId="urn:microsoft.com/office/officeart/2005/8/layout/vProcess5"/>
    <dgm:cxn modelId="{9A0235C2-B34C-40D0-9CAE-BA38559124BD}" srcId="{8B3FB506-6B33-46DD-83C9-483E223FE436}" destId="{C447F17C-12E7-4864-AE03-58FD6B2C6A4E}" srcOrd="0" destOrd="0" parTransId="{FBB933A0-4E2B-40C1-B5F9-18557318C637}" sibTransId="{5959A7FE-CA2C-4C7A-9462-4B77F95DB49E}"/>
    <dgm:cxn modelId="{FBF51FE7-1311-4510-8FC0-9E2D851CCFCB}" type="presOf" srcId="{CBC246AD-DD69-4ECC-9424-B63C107E2139}" destId="{A081B83D-9F16-43EA-9EB0-8D12AD03607A}" srcOrd="1" destOrd="0" presId="urn:microsoft.com/office/officeart/2005/8/layout/vProcess5"/>
    <dgm:cxn modelId="{3EFE2FF7-B14A-4901-8517-80782176EBAA}" type="presParOf" srcId="{BAE8CB2B-80F3-4314-8B99-84C3EA603397}" destId="{51A0718F-7B3D-47E5-82DD-DDB1A8BF3BFA}" srcOrd="0" destOrd="0" presId="urn:microsoft.com/office/officeart/2005/8/layout/vProcess5"/>
    <dgm:cxn modelId="{1ECA16D8-6002-4DA8-BD57-CB8D7B253965}" type="presParOf" srcId="{BAE8CB2B-80F3-4314-8B99-84C3EA603397}" destId="{E720A9C3-F840-4F68-B5B5-73C3BD35D3FA}" srcOrd="1" destOrd="0" presId="urn:microsoft.com/office/officeart/2005/8/layout/vProcess5"/>
    <dgm:cxn modelId="{D90CB59A-40C2-4087-B6BC-64F870F7D5FE}" type="presParOf" srcId="{BAE8CB2B-80F3-4314-8B99-84C3EA603397}" destId="{DCAAF9DC-2F9C-40DB-B7A2-1EA1953ECC5B}" srcOrd="2" destOrd="0" presId="urn:microsoft.com/office/officeart/2005/8/layout/vProcess5"/>
    <dgm:cxn modelId="{442651B3-E497-4D1D-928B-4DCAB7A320DC}" type="presParOf" srcId="{BAE8CB2B-80F3-4314-8B99-84C3EA603397}" destId="{81B28130-369E-404A-996B-20772820FD44}" srcOrd="3" destOrd="0" presId="urn:microsoft.com/office/officeart/2005/8/layout/vProcess5"/>
    <dgm:cxn modelId="{B8882DC6-6D25-4703-8BF0-0AC72EAA7BDE}" type="presParOf" srcId="{BAE8CB2B-80F3-4314-8B99-84C3EA603397}" destId="{B56549F2-A165-46AB-9273-E811664C129F}" srcOrd="4" destOrd="0" presId="urn:microsoft.com/office/officeart/2005/8/layout/vProcess5"/>
    <dgm:cxn modelId="{09DF6DA3-9A64-4C4D-9E19-2A8477C120C8}" type="presParOf" srcId="{BAE8CB2B-80F3-4314-8B99-84C3EA603397}" destId="{076277B4-D633-41DB-A336-989349BB6E14}" srcOrd="5" destOrd="0" presId="urn:microsoft.com/office/officeart/2005/8/layout/vProcess5"/>
    <dgm:cxn modelId="{40482A31-99AD-4F8F-B4E9-24E3905A13F7}" type="presParOf" srcId="{BAE8CB2B-80F3-4314-8B99-84C3EA603397}" destId="{9F462B06-B37D-43C7-A45E-85E8C2844D92}" srcOrd="6" destOrd="0" presId="urn:microsoft.com/office/officeart/2005/8/layout/vProcess5"/>
    <dgm:cxn modelId="{D9B7EC7B-6F76-4735-8A1F-D42FE4849AF6}" type="presParOf" srcId="{BAE8CB2B-80F3-4314-8B99-84C3EA603397}" destId="{10CECF6A-ED9D-4C52-81E6-75C6010FAB4D}" srcOrd="7" destOrd="0" presId="urn:microsoft.com/office/officeart/2005/8/layout/vProcess5"/>
    <dgm:cxn modelId="{387B2F8A-C663-4157-B44B-753A9FF2FE22}" type="presParOf" srcId="{BAE8CB2B-80F3-4314-8B99-84C3EA603397}" destId="{2EE4E8C5-2306-4179-B31A-EFE0D2351025}" srcOrd="8" destOrd="0" presId="urn:microsoft.com/office/officeart/2005/8/layout/vProcess5"/>
    <dgm:cxn modelId="{CFC79334-D683-4767-A4B8-83D9C95F6F36}" type="presParOf" srcId="{BAE8CB2B-80F3-4314-8B99-84C3EA603397}" destId="{A4018EEA-B2EB-4605-B360-5531CE477231}" srcOrd="9" destOrd="0" presId="urn:microsoft.com/office/officeart/2005/8/layout/vProcess5"/>
    <dgm:cxn modelId="{2D5E0FBC-043B-4710-96CB-3485813F180A}" type="presParOf" srcId="{BAE8CB2B-80F3-4314-8B99-84C3EA603397}" destId="{4716F97B-3337-45A8-92C7-52105AA4ABD4}" srcOrd="10" destOrd="0" presId="urn:microsoft.com/office/officeart/2005/8/layout/vProcess5"/>
    <dgm:cxn modelId="{F86D41E6-8C94-44E9-96FC-CC4291934AB3}" type="presParOf" srcId="{BAE8CB2B-80F3-4314-8B99-84C3EA603397}" destId="{A081B83D-9F16-43EA-9EB0-8D12AD03607A}"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42723C-7920-4276-8E99-92FC40FFBD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09BA1B15-DB67-409C-86B6-57472171C948}">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sz="2800" dirty="0">
              <a:solidFill>
                <a:schemeClr val="tx1"/>
              </a:solidFill>
            </a:rPr>
            <a:t>Cargue de información electrónica</a:t>
          </a:r>
        </a:p>
      </dgm:t>
    </dgm:pt>
    <dgm:pt modelId="{A87D5A26-FFDC-4E0F-9382-326A510FBAF0}" type="sibTrans" cxnId="{69A42EF3-1A44-43F0-B5A9-A81AF6133433}">
      <dgm:prSet/>
      <dgm:spPr/>
      <dgm:t>
        <a:bodyPr/>
        <a:lstStyle/>
        <a:p>
          <a:endParaRPr lang="es-CO"/>
        </a:p>
      </dgm:t>
    </dgm:pt>
    <dgm:pt modelId="{D64719DF-1404-4E67-80F0-7C6BC3C19327}" type="parTrans" cxnId="{69A42EF3-1A44-43F0-B5A9-A81AF6133433}">
      <dgm:prSet/>
      <dgm:spPr/>
      <dgm:t>
        <a:bodyPr/>
        <a:lstStyle/>
        <a:p>
          <a:endParaRPr lang="es-CO"/>
        </a:p>
      </dgm:t>
    </dgm:pt>
    <dgm:pt modelId="{3B4863AD-1404-47DD-BB58-3A920C0ABFBE}">
      <dgm:prSet custT="1"/>
      <dgm:spPr/>
      <dgm:t>
        <a:bodyPr/>
        <a:lstStyle/>
        <a:p>
          <a:r>
            <a:rPr lang="es-CO" sz="2800" dirty="0">
              <a:solidFill>
                <a:schemeClr val="tx1"/>
              </a:solidFill>
            </a:rPr>
            <a:t>Cargue de imágenes</a:t>
          </a:r>
        </a:p>
      </dgm:t>
    </dgm:pt>
    <dgm:pt modelId="{CE7AFF21-75AE-4832-8585-0D93B9AD5647}" type="parTrans" cxnId="{372415F5-F0D2-466D-A9E6-02DF83112C25}">
      <dgm:prSet/>
      <dgm:spPr/>
      <dgm:t>
        <a:bodyPr/>
        <a:lstStyle/>
        <a:p>
          <a:endParaRPr lang="es-CO"/>
        </a:p>
      </dgm:t>
    </dgm:pt>
    <dgm:pt modelId="{44920C31-94B8-4E00-AD3B-07008477BB58}" type="sibTrans" cxnId="{372415F5-F0D2-466D-A9E6-02DF83112C25}">
      <dgm:prSet/>
      <dgm:spPr/>
      <dgm:t>
        <a:bodyPr/>
        <a:lstStyle/>
        <a:p>
          <a:endParaRPr lang="es-CO"/>
        </a:p>
      </dgm:t>
    </dgm:pt>
    <dgm:pt modelId="{11B3E7AD-EECC-4B6E-9844-7250A0AECE8F}" type="pres">
      <dgm:prSet presAssocID="{5342723C-7920-4276-8E99-92FC40FFBDD0}" presName="outerComposite" presStyleCnt="0">
        <dgm:presLayoutVars>
          <dgm:chMax val="5"/>
          <dgm:dir/>
          <dgm:resizeHandles val="exact"/>
        </dgm:presLayoutVars>
      </dgm:prSet>
      <dgm:spPr/>
    </dgm:pt>
    <dgm:pt modelId="{8660AD5C-A4B0-4DED-8961-250496BA654F}" type="pres">
      <dgm:prSet presAssocID="{5342723C-7920-4276-8E99-92FC40FFBDD0}" presName="dummyMaxCanvas" presStyleCnt="0">
        <dgm:presLayoutVars/>
      </dgm:prSet>
      <dgm:spPr/>
    </dgm:pt>
    <dgm:pt modelId="{4917D06C-4167-44F4-8CAF-D43935E7DA5C}" type="pres">
      <dgm:prSet presAssocID="{5342723C-7920-4276-8E99-92FC40FFBDD0}" presName="TwoNodes_1" presStyleLbl="node1" presStyleIdx="0" presStyleCnt="2">
        <dgm:presLayoutVars>
          <dgm:bulletEnabled val="1"/>
        </dgm:presLayoutVars>
      </dgm:prSet>
      <dgm:spPr/>
    </dgm:pt>
    <dgm:pt modelId="{183C40E4-54FD-4924-9DBA-383145000C5E}" type="pres">
      <dgm:prSet presAssocID="{5342723C-7920-4276-8E99-92FC40FFBDD0}" presName="TwoNodes_2" presStyleLbl="node1" presStyleIdx="1" presStyleCnt="2">
        <dgm:presLayoutVars>
          <dgm:bulletEnabled val="1"/>
        </dgm:presLayoutVars>
      </dgm:prSet>
      <dgm:spPr/>
    </dgm:pt>
    <dgm:pt modelId="{46503786-0467-48B0-84D5-4EB93D32EAF8}" type="pres">
      <dgm:prSet presAssocID="{5342723C-7920-4276-8E99-92FC40FFBDD0}" presName="TwoConn_1-2" presStyleLbl="fgAccFollowNode1" presStyleIdx="0" presStyleCnt="1">
        <dgm:presLayoutVars>
          <dgm:bulletEnabled val="1"/>
        </dgm:presLayoutVars>
      </dgm:prSet>
      <dgm:spPr/>
    </dgm:pt>
    <dgm:pt modelId="{50C512ED-EE3F-4F38-8D0B-8DD1BBD19F21}" type="pres">
      <dgm:prSet presAssocID="{5342723C-7920-4276-8E99-92FC40FFBDD0}" presName="TwoNodes_1_text" presStyleLbl="node1" presStyleIdx="1" presStyleCnt="2">
        <dgm:presLayoutVars>
          <dgm:bulletEnabled val="1"/>
        </dgm:presLayoutVars>
      </dgm:prSet>
      <dgm:spPr/>
    </dgm:pt>
    <dgm:pt modelId="{B6BF2A37-FCC4-40A3-90BA-F4F91126DDF8}" type="pres">
      <dgm:prSet presAssocID="{5342723C-7920-4276-8E99-92FC40FFBDD0}" presName="TwoNodes_2_text" presStyleLbl="node1" presStyleIdx="1" presStyleCnt="2">
        <dgm:presLayoutVars>
          <dgm:bulletEnabled val="1"/>
        </dgm:presLayoutVars>
      </dgm:prSet>
      <dgm:spPr/>
    </dgm:pt>
  </dgm:ptLst>
  <dgm:cxnLst>
    <dgm:cxn modelId="{19B3DE17-5D50-4FBC-9D3F-4DECB35688D1}" type="presOf" srcId="{09BA1B15-DB67-409C-86B6-57472171C948}" destId="{4917D06C-4167-44F4-8CAF-D43935E7DA5C}" srcOrd="0" destOrd="0" presId="urn:microsoft.com/office/officeart/2005/8/layout/vProcess5"/>
    <dgm:cxn modelId="{60DC5437-2634-4C97-809F-9EA0BF535970}" type="presOf" srcId="{09BA1B15-DB67-409C-86B6-57472171C948}" destId="{50C512ED-EE3F-4F38-8D0B-8DD1BBD19F21}" srcOrd="1" destOrd="0" presId="urn:microsoft.com/office/officeart/2005/8/layout/vProcess5"/>
    <dgm:cxn modelId="{CCE0583E-87F9-4F6F-A902-F9793C8D76F8}" type="presOf" srcId="{5342723C-7920-4276-8E99-92FC40FFBDD0}" destId="{11B3E7AD-EECC-4B6E-9844-7250A0AECE8F}" srcOrd="0" destOrd="0" presId="urn:microsoft.com/office/officeart/2005/8/layout/vProcess5"/>
    <dgm:cxn modelId="{7E507464-C5ED-4D6C-A47D-F7D126AA7DBE}" type="presOf" srcId="{A87D5A26-FFDC-4E0F-9382-326A510FBAF0}" destId="{46503786-0467-48B0-84D5-4EB93D32EAF8}" srcOrd="0" destOrd="0" presId="urn:microsoft.com/office/officeart/2005/8/layout/vProcess5"/>
    <dgm:cxn modelId="{6344EDC4-F18C-45B8-AACE-A76AA14A0915}" type="presOf" srcId="{3B4863AD-1404-47DD-BB58-3A920C0ABFBE}" destId="{B6BF2A37-FCC4-40A3-90BA-F4F91126DDF8}" srcOrd="1" destOrd="0" presId="urn:microsoft.com/office/officeart/2005/8/layout/vProcess5"/>
    <dgm:cxn modelId="{69A42EF3-1A44-43F0-B5A9-A81AF6133433}" srcId="{5342723C-7920-4276-8E99-92FC40FFBDD0}" destId="{09BA1B15-DB67-409C-86B6-57472171C948}" srcOrd="0" destOrd="0" parTransId="{D64719DF-1404-4E67-80F0-7C6BC3C19327}" sibTransId="{A87D5A26-FFDC-4E0F-9382-326A510FBAF0}"/>
    <dgm:cxn modelId="{372415F5-F0D2-466D-A9E6-02DF83112C25}" srcId="{5342723C-7920-4276-8E99-92FC40FFBDD0}" destId="{3B4863AD-1404-47DD-BB58-3A920C0ABFBE}" srcOrd="1" destOrd="0" parTransId="{CE7AFF21-75AE-4832-8585-0D93B9AD5647}" sibTransId="{44920C31-94B8-4E00-AD3B-07008477BB58}"/>
    <dgm:cxn modelId="{6577B2F7-C3E1-4F27-8579-9E19F791B634}" type="presOf" srcId="{3B4863AD-1404-47DD-BB58-3A920C0ABFBE}" destId="{183C40E4-54FD-4924-9DBA-383145000C5E}" srcOrd="0" destOrd="0" presId="urn:microsoft.com/office/officeart/2005/8/layout/vProcess5"/>
    <dgm:cxn modelId="{46C5AB60-2B00-4BDA-894E-2FDF445810D8}" type="presParOf" srcId="{11B3E7AD-EECC-4B6E-9844-7250A0AECE8F}" destId="{8660AD5C-A4B0-4DED-8961-250496BA654F}" srcOrd="0" destOrd="0" presId="urn:microsoft.com/office/officeart/2005/8/layout/vProcess5"/>
    <dgm:cxn modelId="{688FA871-2BD9-4378-A8E6-A222E496FAB2}" type="presParOf" srcId="{11B3E7AD-EECC-4B6E-9844-7250A0AECE8F}" destId="{4917D06C-4167-44F4-8CAF-D43935E7DA5C}" srcOrd="1" destOrd="0" presId="urn:microsoft.com/office/officeart/2005/8/layout/vProcess5"/>
    <dgm:cxn modelId="{E40E7B0E-3FDA-4B11-B05C-BC0145748FE9}" type="presParOf" srcId="{11B3E7AD-EECC-4B6E-9844-7250A0AECE8F}" destId="{183C40E4-54FD-4924-9DBA-383145000C5E}" srcOrd="2" destOrd="0" presId="urn:microsoft.com/office/officeart/2005/8/layout/vProcess5"/>
    <dgm:cxn modelId="{F048BA10-CB30-42CC-823C-02012E331F25}" type="presParOf" srcId="{11B3E7AD-EECC-4B6E-9844-7250A0AECE8F}" destId="{46503786-0467-48B0-84D5-4EB93D32EAF8}" srcOrd="3" destOrd="0" presId="urn:microsoft.com/office/officeart/2005/8/layout/vProcess5"/>
    <dgm:cxn modelId="{DDE3751B-9212-49CD-B89A-B84A225D7D53}" type="presParOf" srcId="{11B3E7AD-EECC-4B6E-9844-7250A0AECE8F}" destId="{50C512ED-EE3F-4F38-8D0B-8DD1BBD19F21}" srcOrd="4" destOrd="0" presId="urn:microsoft.com/office/officeart/2005/8/layout/vProcess5"/>
    <dgm:cxn modelId="{5DB71D41-AB14-479B-ABFE-8942491C477F}" type="presParOf" srcId="{11B3E7AD-EECC-4B6E-9844-7250A0AECE8F}" destId="{B6BF2A37-FCC4-40A3-90BA-F4F91126DDF8}" srcOrd="5"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3FB506-6B33-46DD-83C9-483E223FE43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O"/>
        </a:p>
      </dgm:t>
    </dgm:pt>
    <dgm:pt modelId="{7379CAF5-7459-497F-8CFB-70061352CEE2}">
      <dgm:prSet phldrT="[Texto]"/>
      <dgm:spPr/>
      <dgm:t>
        <a:bodyPr/>
        <a:lstStyle/>
        <a:p>
          <a:r>
            <a:rPr lang="es-CO" dirty="0">
              <a:solidFill>
                <a:schemeClr val="tx1"/>
              </a:solidFill>
            </a:rPr>
            <a:t>Cargue de Información electrónica</a:t>
          </a:r>
        </a:p>
      </dgm:t>
    </dgm:pt>
    <dgm:pt modelId="{049403D8-5078-4374-8A21-2740D1576540}" type="parTrans" cxnId="{2C854A45-99DD-47BB-9EF8-5CCEA0CD98AB}">
      <dgm:prSet/>
      <dgm:spPr/>
      <dgm:t>
        <a:bodyPr/>
        <a:lstStyle/>
        <a:p>
          <a:endParaRPr lang="es-CO"/>
        </a:p>
      </dgm:t>
    </dgm:pt>
    <dgm:pt modelId="{72BCFAF6-7C1F-41D0-9650-01B88A36EC1C}" type="sibTrans" cxnId="{2C854A45-99DD-47BB-9EF8-5CCEA0CD98AB}">
      <dgm:prSet/>
      <dgm:spPr/>
      <dgm:t>
        <a:bodyPr/>
        <a:lstStyle/>
        <a:p>
          <a:endParaRPr lang="es-CO"/>
        </a:p>
      </dgm:t>
    </dgm:pt>
    <dgm:pt modelId="{A7CED2B5-FA0C-4D6E-86EE-8461B9DAAFDA}">
      <dgm:prSet phldrT="[Texto]"/>
      <dgm:spPr/>
      <dgm:t>
        <a:bodyPr/>
        <a:lstStyle/>
        <a:p>
          <a:r>
            <a:rPr lang="es-CO" dirty="0">
              <a:solidFill>
                <a:schemeClr val="tx1"/>
              </a:solidFill>
            </a:rPr>
            <a:t>Cargue de imágenes	</a:t>
          </a:r>
        </a:p>
      </dgm:t>
    </dgm:pt>
    <dgm:pt modelId="{4E5DDA8B-665F-477F-B638-23308EE77149}" type="parTrans" cxnId="{E6068211-DA32-44A7-AA51-C2948B73CF60}">
      <dgm:prSet/>
      <dgm:spPr/>
      <dgm:t>
        <a:bodyPr/>
        <a:lstStyle/>
        <a:p>
          <a:endParaRPr lang="es-CO"/>
        </a:p>
      </dgm:t>
    </dgm:pt>
    <dgm:pt modelId="{E3A38B7D-F6F8-44B0-BD09-D093D04DED1D}" type="sibTrans" cxnId="{E6068211-DA32-44A7-AA51-C2948B73CF60}">
      <dgm:prSet/>
      <dgm:spPr/>
      <dgm:t>
        <a:bodyPr/>
        <a:lstStyle/>
        <a:p>
          <a:endParaRPr lang="es-CO"/>
        </a:p>
      </dgm:t>
    </dgm:pt>
    <dgm:pt modelId="{CBC246AD-DD69-4ECC-9424-B63C107E2139}">
      <dgm:prSet phldrT="[Texto]"/>
      <dgm:spPr/>
      <dgm:t>
        <a:bodyPr/>
        <a:lstStyle/>
        <a:p>
          <a:r>
            <a:rPr lang="es-CO" dirty="0">
              <a:solidFill>
                <a:schemeClr val="tx1"/>
              </a:solidFill>
            </a:rPr>
            <a:t>Generación del Certificado de Radicación </a:t>
          </a:r>
        </a:p>
      </dgm:t>
    </dgm:pt>
    <dgm:pt modelId="{A462B2E6-4FE3-4E42-A676-692A6EABB646}" type="parTrans" cxnId="{1D896649-0915-483E-85E5-815CF25CA59E}">
      <dgm:prSet/>
      <dgm:spPr/>
      <dgm:t>
        <a:bodyPr/>
        <a:lstStyle/>
        <a:p>
          <a:endParaRPr lang="es-CO"/>
        </a:p>
      </dgm:t>
    </dgm:pt>
    <dgm:pt modelId="{1D8C6362-3801-42B2-B9E6-E7933AF5EAE9}" type="sibTrans" cxnId="{1D896649-0915-483E-85E5-815CF25CA59E}">
      <dgm:prSet/>
      <dgm:spPr/>
      <dgm:t>
        <a:bodyPr/>
        <a:lstStyle/>
        <a:p>
          <a:endParaRPr lang="es-CO"/>
        </a:p>
      </dgm:t>
    </dgm:pt>
    <dgm:pt modelId="{BAE8CB2B-80F3-4314-8B99-84C3EA603397}" type="pres">
      <dgm:prSet presAssocID="{8B3FB506-6B33-46DD-83C9-483E223FE436}" presName="outerComposite" presStyleCnt="0">
        <dgm:presLayoutVars>
          <dgm:chMax val="5"/>
          <dgm:dir/>
          <dgm:resizeHandles val="exact"/>
        </dgm:presLayoutVars>
      </dgm:prSet>
      <dgm:spPr/>
    </dgm:pt>
    <dgm:pt modelId="{51A0718F-7B3D-47E5-82DD-DDB1A8BF3BFA}" type="pres">
      <dgm:prSet presAssocID="{8B3FB506-6B33-46DD-83C9-483E223FE436}" presName="dummyMaxCanvas" presStyleCnt="0">
        <dgm:presLayoutVars/>
      </dgm:prSet>
      <dgm:spPr/>
    </dgm:pt>
    <dgm:pt modelId="{F7AB390C-73C9-4FF0-AE7D-29E5D74FBCEA}" type="pres">
      <dgm:prSet presAssocID="{8B3FB506-6B33-46DD-83C9-483E223FE436}" presName="ThreeNodes_1" presStyleLbl="node1" presStyleIdx="0" presStyleCnt="3">
        <dgm:presLayoutVars>
          <dgm:bulletEnabled val="1"/>
        </dgm:presLayoutVars>
      </dgm:prSet>
      <dgm:spPr/>
    </dgm:pt>
    <dgm:pt modelId="{67DFD22F-8A4A-4F5C-8187-4BBA39241C66}" type="pres">
      <dgm:prSet presAssocID="{8B3FB506-6B33-46DD-83C9-483E223FE436}" presName="ThreeNodes_2" presStyleLbl="node1" presStyleIdx="1" presStyleCnt="3">
        <dgm:presLayoutVars>
          <dgm:bulletEnabled val="1"/>
        </dgm:presLayoutVars>
      </dgm:prSet>
      <dgm:spPr/>
    </dgm:pt>
    <dgm:pt modelId="{5E8B8D49-4DFB-41B8-ACBC-2E2581064D41}" type="pres">
      <dgm:prSet presAssocID="{8B3FB506-6B33-46DD-83C9-483E223FE436}" presName="ThreeNodes_3" presStyleLbl="node1" presStyleIdx="2" presStyleCnt="3">
        <dgm:presLayoutVars>
          <dgm:bulletEnabled val="1"/>
        </dgm:presLayoutVars>
      </dgm:prSet>
      <dgm:spPr/>
    </dgm:pt>
    <dgm:pt modelId="{EADA0580-038E-4817-8A32-92F37A5BDB2F}" type="pres">
      <dgm:prSet presAssocID="{8B3FB506-6B33-46DD-83C9-483E223FE436}" presName="ThreeConn_1-2" presStyleLbl="fgAccFollowNode1" presStyleIdx="0" presStyleCnt="2">
        <dgm:presLayoutVars>
          <dgm:bulletEnabled val="1"/>
        </dgm:presLayoutVars>
      </dgm:prSet>
      <dgm:spPr/>
    </dgm:pt>
    <dgm:pt modelId="{BA74DE96-E801-4AF6-970A-EB78FB7C01FC}" type="pres">
      <dgm:prSet presAssocID="{8B3FB506-6B33-46DD-83C9-483E223FE436}" presName="ThreeConn_2-3" presStyleLbl="fgAccFollowNode1" presStyleIdx="1" presStyleCnt="2">
        <dgm:presLayoutVars>
          <dgm:bulletEnabled val="1"/>
        </dgm:presLayoutVars>
      </dgm:prSet>
      <dgm:spPr/>
    </dgm:pt>
    <dgm:pt modelId="{62A80CD5-6BC8-410A-88C5-D1F0F1943F7F}" type="pres">
      <dgm:prSet presAssocID="{8B3FB506-6B33-46DD-83C9-483E223FE436}" presName="ThreeNodes_1_text" presStyleLbl="node1" presStyleIdx="2" presStyleCnt="3">
        <dgm:presLayoutVars>
          <dgm:bulletEnabled val="1"/>
        </dgm:presLayoutVars>
      </dgm:prSet>
      <dgm:spPr/>
    </dgm:pt>
    <dgm:pt modelId="{302808A0-8C3E-4AD1-984C-5DBE612BC45A}" type="pres">
      <dgm:prSet presAssocID="{8B3FB506-6B33-46DD-83C9-483E223FE436}" presName="ThreeNodes_2_text" presStyleLbl="node1" presStyleIdx="2" presStyleCnt="3">
        <dgm:presLayoutVars>
          <dgm:bulletEnabled val="1"/>
        </dgm:presLayoutVars>
      </dgm:prSet>
      <dgm:spPr/>
    </dgm:pt>
    <dgm:pt modelId="{D702E536-6899-45F0-B256-83DDE6EB3174}" type="pres">
      <dgm:prSet presAssocID="{8B3FB506-6B33-46DD-83C9-483E223FE436}" presName="ThreeNodes_3_text" presStyleLbl="node1" presStyleIdx="2" presStyleCnt="3">
        <dgm:presLayoutVars>
          <dgm:bulletEnabled val="1"/>
        </dgm:presLayoutVars>
      </dgm:prSet>
      <dgm:spPr/>
    </dgm:pt>
  </dgm:ptLst>
  <dgm:cxnLst>
    <dgm:cxn modelId="{E6068211-DA32-44A7-AA51-C2948B73CF60}" srcId="{8B3FB506-6B33-46DD-83C9-483E223FE436}" destId="{A7CED2B5-FA0C-4D6E-86EE-8461B9DAAFDA}" srcOrd="1" destOrd="0" parTransId="{4E5DDA8B-665F-477F-B638-23308EE77149}" sibTransId="{E3A38B7D-F6F8-44B0-BD09-D093D04DED1D}"/>
    <dgm:cxn modelId="{A4F86830-A57E-4AED-B7F7-94E511AF0D78}" type="presOf" srcId="{7379CAF5-7459-497F-8CFB-70061352CEE2}" destId="{62A80CD5-6BC8-410A-88C5-D1F0F1943F7F}" srcOrd="1" destOrd="0" presId="urn:microsoft.com/office/officeart/2005/8/layout/vProcess5"/>
    <dgm:cxn modelId="{2C854A45-99DD-47BB-9EF8-5CCEA0CD98AB}" srcId="{8B3FB506-6B33-46DD-83C9-483E223FE436}" destId="{7379CAF5-7459-497F-8CFB-70061352CEE2}" srcOrd="0" destOrd="0" parTransId="{049403D8-5078-4374-8A21-2740D1576540}" sibTransId="{72BCFAF6-7C1F-41D0-9650-01B88A36EC1C}"/>
    <dgm:cxn modelId="{1D896649-0915-483E-85E5-815CF25CA59E}" srcId="{8B3FB506-6B33-46DD-83C9-483E223FE436}" destId="{CBC246AD-DD69-4ECC-9424-B63C107E2139}" srcOrd="2" destOrd="0" parTransId="{A462B2E6-4FE3-4E42-A676-692A6EABB646}" sibTransId="{1D8C6362-3801-42B2-B9E6-E7933AF5EAE9}"/>
    <dgm:cxn modelId="{10B49F6B-6974-4A8B-834E-41CE3BB7C3FF}" type="presOf" srcId="{A7CED2B5-FA0C-4D6E-86EE-8461B9DAAFDA}" destId="{67DFD22F-8A4A-4F5C-8187-4BBA39241C66}" srcOrd="0" destOrd="0" presId="urn:microsoft.com/office/officeart/2005/8/layout/vProcess5"/>
    <dgm:cxn modelId="{D47F5850-FC1D-41D0-A1BD-5107D14C428F}" type="presOf" srcId="{A7CED2B5-FA0C-4D6E-86EE-8461B9DAAFDA}" destId="{302808A0-8C3E-4AD1-984C-5DBE612BC45A}" srcOrd="1" destOrd="0" presId="urn:microsoft.com/office/officeart/2005/8/layout/vProcess5"/>
    <dgm:cxn modelId="{8E096993-7E2F-4F45-BE30-8E7FC7015579}" type="presOf" srcId="{E3A38B7D-F6F8-44B0-BD09-D093D04DED1D}" destId="{BA74DE96-E801-4AF6-970A-EB78FB7C01FC}" srcOrd="0" destOrd="0" presId="urn:microsoft.com/office/officeart/2005/8/layout/vProcess5"/>
    <dgm:cxn modelId="{33EEDE9D-E8DD-472B-83FD-732FDAB3B677}" type="presOf" srcId="{8B3FB506-6B33-46DD-83C9-483E223FE436}" destId="{BAE8CB2B-80F3-4314-8B99-84C3EA603397}" srcOrd="0" destOrd="0" presId="urn:microsoft.com/office/officeart/2005/8/layout/vProcess5"/>
    <dgm:cxn modelId="{8D9CC3D1-97D1-4A02-BBE3-70A92828958D}" type="presOf" srcId="{72BCFAF6-7C1F-41D0-9650-01B88A36EC1C}" destId="{EADA0580-038E-4817-8A32-92F37A5BDB2F}" srcOrd="0" destOrd="0" presId="urn:microsoft.com/office/officeart/2005/8/layout/vProcess5"/>
    <dgm:cxn modelId="{A52A26D7-4C0D-4303-8D28-659B5984CF67}" type="presOf" srcId="{CBC246AD-DD69-4ECC-9424-B63C107E2139}" destId="{D702E536-6899-45F0-B256-83DDE6EB3174}" srcOrd="1" destOrd="0" presId="urn:microsoft.com/office/officeart/2005/8/layout/vProcess5"/>
    <dgm:cxn modelId="{CC2EBCDD-8DC8-4437-90C0-ED5BC2BA3441}" type="presOf" srcId="{7379CAF5-7459-497F-8CFB-70061352CEE2}" destId="{F7AB390C-73C9-4FF0-AE7D-29E5D74FBCEA}" srcOrd="0" destOrd="0" presId="urn:microsoft.com/office/officeart/2005/8/layout/vProcess5"/>
    <dgm:cxn modelId="{C4A4B7E3-474A-4056-AF8E-E87DB1543C9A}" type="presOf" srcId="{CBC246AD-DD69-4ECC-9424-B63C107E2139}" destId="{5E8B8D49-4DFB-41B8-ACBC-2E2581064D41}" srcOrd="0" destOrd="0" presId="urn:microsoft.com/office/officeart/2005/8/layout/vProcess5"/>
    <dgm:cxn modelId="{3EFE2FF7-B14A-4901-8517-80782176EBAA}" type="presParOf" srcId="{BAE8CB2B-80F3-4314-8B99-84C3EA603397}" destId="{51A0718F-7B3D-47E5-82DD-DDB1A8BF3BFA}" srcOrd="0" destOrd="0" presId="urn:microsoft.com/office/officeart/2005/8/layout/vProcess5"/>
    <dgm:cxn modelId="{EF553BFB-6A9D-4A1E-B73E-69B55EB3B15F}" type="presParOf" srcId="{BAE8CB2B-80F3-4314-8B99-84C3EA603397}" destId="{F7AB390C-73C9-4FF0-AE7D-29E5D74FBCEA}" srcOrd="1" destOrd="0" presId="urn:microsoft.com/office/officeart/2005/8/layout/vProcess5"/>
    <dgm:cxn modelId="{D950477C-1F31-4032-98D4-5AFD5EBC0CD7}" type="presParOf" srcId="{BAE8CB2B-80F3-4314-8B99-84C3EA603397}" destId="{67DFD22F-8A4A-4F5C-8187-4BBA39241C66}" srcOrd="2" destOrd="0" presId="urn:microsoft.com/office/officeart/2005/8/layout/vProcess5"/>
    <dgm:cxn modelId="{D9495468-CC8F-46AD-8E35-365EA9530C6B}" type="presParOf" srcId="{BAE8CB2B-80F3-4314-8B99-84C3EA603397}" destId="{5E8B8D49-4DFB-41B8-ACBC-2E2581064D41}" srcOrd="3" destOrd="0" presId="urn:microsoft.com/office/officeart/2005/8/layout/vProcess5"/>
    <dgm:cxn modelId="{45F77EAB-9DAD-4B9F-AE05-9AC6DC369781}" type="presParOf" srcId="{BAE8CB2B-80F3-4314-8B99-84C3EA603397}" destId="{EADA0580-038E-4817-8A32-92F37A5BDB2F}" srcOrd="4" destOrd="0" presId="urn:microsoft.com/office/officeart/2005/8/layout/vProcess5"/>
    <dgm:cxn modelId="{7537DBF7-A50E-4CC2-880C-D30B6F70B4E4}" type="presParOf" srcId="{BAE8CB2B-80F3-4314-8B99-84C3EA603397}" destId="{BA74DE96-E801-4AF6-970A-EB78FB7C01FC}" srcOrd="5" destOrd="0" presId="urn:microsoft.com/office/officeart/2005/8/layout/vProcess5"/>
    <dgm:cxn modelId="{B4DC311E-301F-42A4-8B9F-D69DB4397628}" type="presParOf" srcId="{BAE8CB2B-80F3-4314-8B99-84C3EA603397}" destId="{62A80CD5-6BC8-410A-88C5-D1F0F1943F7F}" srcOrd="6" destOrd="0" presId="urn:microsoft.com/office/officeart/2005/8/layout/vProcess5"/>
    <dgm:cxn modelId="{AECF3D01-1F28-49C5-BD70-2029479AF6C6}" type="presParOf" srcId="{BAE8CB2B-80F3-4314-8B99-84C3EA603397}" destId="{302808A0-8C3E-4AD1-984C-5DBE612BC45A}" srcOrd="7" destOrd="0" presId="urn:microsoft.com/office/officeart/2005/8/layout/vProcess5"/>
    <dgm:cxn modelId="{A78155D1-8BE8-4B91-B271-DD841E1DF6A6}" type="presParOf" srcId="{BAE8CB2B-80F3-4314-8B99-84C3EA603397}" destId="{D702E536-6899-45F0-B256-83DDE6EB3174}"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DAB2F-41DF-49CF-998A-A202B5A922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C91A96AD-B932-48C8-89A7-E059A1E74298}">
      <dgm:prSet phldrT="[Texto]"/>
      <dgm:spPr/>
      <dgm:t>
        <a:bodyPr/>
        <a:lstStyle/>
        <a:p>
          <a:r>
            <a:rPr lang="es-CO" dirty="0"/>
            <a:t>Elaboración de los medios digitales</a:t>
          </a:r>
        </a:p>
      </dgm:t>
    </dgm:pt>
    <dgm:pt modelId="{686AC354-26E3-42D7-9920-71679F93844C}" type="parTrans" cxnId="{FAFD197A-F9B6-4C15-82CD-BC2EA78E6455}">
      <dgm:prSet/>
      <dgm:spPr/>
      <dgm:t>
        <a:bodyPr/>
        <a:lstStyle/>
        <a:p>
          <a:endParaRPr lang="es-CO"/>
        </a:p>
      </dgm:t>
    </dgm:pt>
    <dgm:pt modelId="{7242DC1B-B3BA-49DF-B09F-0C0E9DBAB798}" type="sibTrans" cxnId="{FAFD197A-F9B6-4C15-82CD-BC2EA78E6455}">
      <dgm:prSet/>
      <dgm:spPr/>
      <dgm:t>
        <a:bodyPr/>
        <a:lstStyle/>
        <a:p>
          <a:endParaRPr lang="es-CO"/>
        </a:p>
      </dgm:t>
    </dgm:pt>
    <dgm:pt modelId="{A295391F-F629-4C90-8091-D1A94B32BC87}">
      <dgm:prSet phldrT="[Texto]"/>
      <dgm:spPr/>
      <dgm:t>
        <a:bodyPr/>
        <a:lstStyle/>
        <a:p>
          <a:r>
            <a:rPr lang="es-CO" dirty="0"/>
            <a:t>Soportes Digitalizados</a:t>
          </a:r>
        </a:p>
      </dgm:t>
    </dgm:pt>
    <dgm:pt modelId="{FF31ACD7-2C7D-4951-BEDD-6CE14DA358DE}" type="sibTrans" cxnId="{B95FC0E9-3369-480F-B5DF-B260BAB18D64}">
      <dgm:prSet/>
      <dgm:spPr/>
      <dgm:t>
        <a:bodyPr/>
        <a:lstStyle/>
        <a:p>
          <a:endParaRPr lang="es-CO"/>
        </a:p>
      </dgm:t>
    </dgm:pt>
    <dgm:pt modelId="{AD2DFFD7-D35C-4D39-B527-4D8FD661B24D}" type="parTrans" cxnId="{B95FC0E9-3369-480F-B5DF-B260BAB18D64}">
      <dgm:prSet/>
      <dgm:spPr/>
      <dgm:t>
        <a:bodyPr/>
        <a:lstStyle/>
        <a:p>
          <a:endParaRPr lang="es-CO"/>
        </a:p>
      </dgm:t>
    </dgm:pt>
    <dgm:pt modelId="{57270060-48EA-4236-B8D4-AA776255F0A3}" type="pres">
      <dgm:prSet presAssocID="{D5CDAB2F-41DF-49CF-998A-A202B5A922BF}" presName="hierChild1" presStyleCnt="0">
        <dgm:presLayoutVars>
          <dgm:chPref val="1"/>
          <dgm:dir/>
          <dgm:animOne val="branch"/>
          <dgm:animLvl val="lvl"/>
          <dgm:resizeHandles/>
        </dgm:presLayoutVars>
      </dgm:prSet>
      <dgm:spPr/>
    </dgm:pt>
    <dgm:pt modelId="{2880BFF2-2D37-45C8-8C70-98331F698FD5}" type="pres">
      <dgm:prSet presAssocID="{C91A96AD-B932-48C8-89A7-E059A1E74298}" presName="hierRoot1" presStyleCnt="0"/>
      <dgm:spPr/>
    </dgm:pt>
    <dgm:pt modelId="{0223F0E0-1827-4355-B316-39332B9F9C01}" type="pres">
      <dgm:prSet presAssocID="{C91A96AD-B932-48C8-89A7-E059A1E74298}" presName="composite" presStyleCnt="0"/>
      <dgm:spPr/>
    </dgm:pt>
    <dgm:pt modelId="{711BD92C-B5D2-4C88-966D-80395D78E03A}" type="pres">
      <dgm:prSet presAssocID="{C91A96AD-B932-48C8-89A7-E059A1E74298}" presName="background" presStyleLbl="node0" presStyleIdx="0" presStyleCnt="2"/>
      <dgm:spPr/>
    </dgm:pt>
    <dgm:pt modelId="{D5092634-7CEA-4536-BA63-B2F81736788C}" type="pres">
      <dgm:prSet presAssocID="{C91A96AD-B932-48C8-89A7-E059A1E74298}" presName="text" presStyleLbl="fgAcc0" presStyleIdx="0" presStyleCnt="2">
        <dgm:presLayoutVars>
          <dgm:chPref val="3"/>
        </dgm:presLayoutVars>
      </dgm:prSet>
      <dgm:spPr/>
    </dgm:pt>
    <dgm:pt modelId="{4311ED97-57EF-4442-BC64-10CC4935923E}" type="pres">
      <dgm:prSet presAssocID="{C91A96AD-B932-48C8-89A7-E059A1E74298}" presName="hierChild2" presStyleCnt="0"/>
      <dgm:spPr/>
    </dgm:pt>
    <dgm:pt modelId="{ADC0218D-3CAE-480F-A15F-F94D99F4507E}" type="pres">
      <dgm:prSet presAssocID="{A295391F-F629-4C90-8091-D1A94B32BC87}" presName="hierRoot1" presStyleCnt="0"/>
      <dgm:spPr/>
    </dgm:pt>
    <dgm:pt modelId="{C887A1C5-AF0A-40F7-AB4B-B8F8E6399BED}" type="pres">
      <dgm:prSet presAssocID="{A295391F-F629-4C90-8091-D1A94B32BC87}" presName="composite" presStyleCnt="0"/>
      <dgm:spPr/>
    </dgm:pt>
    <dgm:pt modelId="{54E60BA2-D7E8-4839-B86E-E304A29B9E60}" type="pres">
      <dgm:prSet presAssocID="{A295391F-F629-4C90-8091-D1A94B32BC87}" presName="background" presStyleLbl="node0" presStyleIdx="1" presStyleCnt="2"/>
      <dgm:spPr/>
    </dgm:pt>
    <dgm:pt modelId="{AA2770B2-48BC-4787-B7E0-37BE8484CDA5}" type="pres">
      <dgm:prSet presAssocID="{A295391F-F629-4C90-8091-D1A94B32BC87}" presName="text" presStyleLbl="fgAcc0" presStyleIdx="1" presStyleCnt="2">
        <dgm:presLayoutVars>
          <dgm:chPref val="3"/>
        </dgm:presLayoutVars>
      </dgm:prSet>
      <dgm:spPr/>
    </dgm:pt>
    <dgm:pt modelId="{C3EFC4F0-3574-4814-9A66-24D18D2CD76B}" type="pres">
      <dgm:prSet presAssocID="{A295391F-F629-4C90-8091-D1A94B32BC87}" presName="hierChild2" presStyleCnt="0"/>
      <dgm:spPr/>
    </dgm:pt>
  </dgm:ptLst>
  <dgm:cxnLst>
    <dgm:cxn modelId="{F8E09620-F093-4618-BBE3-E923A61F41B8}" type="presOf" srcId="{C91A96AD-B932-48C8-89A7-E059A1E74298}" destId="{D5092634-7CEA-4536-BA63-B2F81736788C}" srcOrd="0" destOrd="0" presId="urn:microsoft.com/office/officeart/2005/8/layout/hierarchy1"/>
    <dgm:cxn modelId="{0AAFA848-B272-41BD-AF88-42BEAA59C099}" type="presOf" srcId="{D5CDAB2F-41DF-49CF-998A-A202B5A922BF}" destId="{57270060-48EA-4236-B8D4-AA776255F0A3}" srcOrd="0" destOrd="0" presId="urn:microsoft.com/office/officeart/2005/8/layout/hierarchy1"/>
    <dgm:cxn modelId="{FAFD197A-F9B6-4C15-82CD-BC2EA78E6455}" srcId="{D5CDAB2F-41DF-49CF-998A-A202B5A922BF}" destId="{C91A96AD-B932-48C8-89A7-E059A1E74298}" srcOrd="0" destOrd="0" parTransId="{686AC354-26E3-42D7-9920-71679F93844C}" sibTransId="{7242DC1B-B3BA-49DF-B09F-0C0E9DBAB798}"/>
    <dgm:cxn modelId="{9FD8B4A0-57F2-4A58-8DFD-672922979E4F}" type="presOf" srcId="{A295391F-F629-4C90-8091-D1A94B32BC87}" destId="{AA2770B2-48BC-4787-B7E0-37BE8484CDA5}" srcOrd="0" destOrd="0" presId="urn:microsoft.com/office/officeart/2005/8/layout/hierarchy1"/>
    <dgm:cxn modelId="{B95FC0E9-3369-480F-B5DF-B260BAB18D64}" srcId="{D5CDAB2F-41DF-49CF-998A-A202B5A922BF}" destId="{A295391F-F629-4C90-8091-D1A94B32BC87}" srcOrd="1" destOrd="0" parTransId="{AD2DFFD7-D35C-4D39-B527-4D8FD661B24D}" sibTransId="{FF31ACD7-2C7D-4951-BEDD-6CE14DA358DE}"/>
    <dgm:cxn modelId="{4C21826E-50BB-4F14-8B65-8554C4122C15}" type="presParOf" srcId="{57270060-48EA-4236-B8D4-AA776255F0A3}" destId="{2880BFF2-2D37-45C8-8C70-98331F698FD5}" srcOrd="0" destOrd="0" presId="urn:microsoft.com/office/officeart/2005/8/layout/hierarchy1"/>
    <dgm:cxn modelId="{C440A68E-DC53-4AF2-B13F-F5AAC0962629}" type="presParOf" srcId="{2880BFF2-2D37-45C8-8C70-98331F698FD5}" destId="{0223F0E0-1827-4355-B316-39332B9F9C01}" srcOrd="0" destOrd="0" presId="urn:microsoft.com/office/officeart/2005/8/layout/hierarchy1"/>
    <dgm:cxn modelId="{4BBD3DAC-6556-4C66-BAAE-54728E164A07}" type="presParOf" srcId="{0223F0E0-1827-4355-B316-39332B9F9C01}" destId="{711BD92C-B5D2-4C88-966D-80395D78E03A}" srcOrd="0" destOrd="0" presId="urn:microsoft.com/office/officeart/2005/8/layout/hierarchy1"/>
    <dgm:cxn modelId="{7AE960BC-D440-4AF2-8AEE-E52D242535CA}" type="presParOf" srcId="{0223F0E0-1827-4355-B316-39332B9F9C01}" destId="{D5092634-7CEA-4536-BA63-B2F81736788C}" srcOrd="1" destOrd="0" presId="urn:microsoft.com/office/officeart/2005/8/layout/hierarchy1"/>
    <dgm:cxn modelId="{5245D2E8-C563-457A-A534-1F8FFBBC7CC9}" type="presParOf" srcId="{2880BFF2-2D37-45C8-8C70-98331F698FD5}" destId="{4311ED97-57EF-4442-BC64-10CC4935923E}" srcOrd="1" destOrd="0" presId="urn:microsoft.com/office/officeart/2005/8/layout/hierarchy1"/>
    <dgm:cxn modelId="{AAC6B217-C80F-445A-90C1-C37B23E3A873}" type="presParOf" srcId="{57270060-48EA-4236-B8D4-AA776255F0A3}" destId="{ADC0218D-3CAE-480F-A15F-F94D99F4507E}" srcOrd="1" destOrd="0" presId="urn:microsoft.com/office/officeart/2005/8/layout/hierarchy1"/>
    <dgm:cxn modelId="{7D472C84-E782-44BF-8D34-5C80E5562CAB}" type="presParOf" srcId="{ADC0218D-3CAE-480F-A15F-F94D99F4507E}" destId="{C887A1C5-AF0A-40F7-AB4B-B8F8E6399BED}" srcOrd="0" destOrd="0" presId="urn:microsoft.com/office/officeart/2005/8/layout/hierarchy1"/>
    <dgm:cxn modelId="{3D541383-F4C2-495F-8A65-0A1A6E43040C}" type="presParOf" srcId="{C887A1C5-AF0A-40F7-AB4B-B8F8E6399BED}" destId="{54E60BA2-D7E8-4839-B86E-E304A29B9E60}" srcOrd="0" destOrd="0" presId="urn:microsoft.com/office/officeart/2005/8/layout/hierarchy1"/>
    <dgm:cxn modelId="{EBCC61A4-892B-4899-AB33-6B3762C2272B}" type="presParOf" srcId="{C887A1C5-AF0A-40F7-AB4B-B8F8E6399BED}" destId="{AA2770B2-48BC-4787-B7E0-37BE8484CDA5}" srcOrd="1" destOrd="0" presId="urn:microsoft.com/office/officeart/2005/8/layout/hierarchy1"/>
    <dgm:cxn modelId="{86066FFA-00D4-44C9-AA8F-CBB3E30A7A7D}" type="presParOf" srcId="{ADC0218D-3CAE-480F-A15F-F94D99F4507E}" destId="{C3EFC4F0-3574-4814-9A66-24D18D2CD76B}"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862FD-1C01-430B-AEA8-A9BE5419E58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s-CO"/>
        </a:p>
      </dgm:t>
    </dgm:pt>
    <dgm:pt modelId="{6C14C0D3-4E38-4235-9CB8-C31DC725F687}">
      <dgm:prSet phldrT="[Texto]"/>
      <dgm:spPr/>
      <dgm:t>
        <a:bodyPr/>
        <a:lstStyle/>
        <a:p>
          <a:r>
            <a:rPr lang="es-CO" dirty="0"/>
            <a:t>Elaboración de los medios digitales</a:t>
          </a:r>
        </a:p>
      </dgm:t>
    </dgm:pt>
    <dgm:pt modelId="{4878CB9C-5B53-4450-82D2-5AD3F78AFF98}" type="parTrans" cxnId="{9C57A9B4-B8B0-4986-8417-D8A723D2CE1A}">
      <dgm:prSet/>
      <dgm:spPr/>
      <dgm:t>
        <a:bodyPr/>
        <a:lstStyle/>
        <a:p>
          <a:endParaRPr lang="es-CO"/>
        </a:p>
      </dgm:t>
    </dgm:pt>
    <dgm:pt modelId="{2AAA8710-24A1-4CAD-9214-6941AC77D147}" type="sibTrans" cxnId="{9C57A9B4-B8B0-4986-8417-D8A723D2CE1A}">
      <dgm:prSet/>
      <dgm:spPr/>
      <dgm:t>
        <a:bodyPr/>
        <a:lstStyle/>
        <a:p>
          <a:endParaRPr lang="es-CO"/>
        </a:p>
      </dgm:t>
    </dgm:pt>
    <dgm:pt modelId="{60363289-EE3D-41F3-9457-D781FA025B29}" type="pres">
      <dgm:prSet presAssocID="{398862FD-1C01-430B-AEA8-A9BE5419E58A}" presName="Name0" presStyleCnt="0">
        <dgm:presLayoutVars>
          <dgm:dir/>
          <dgm:resizeHandles val="exact"/>
        </dgm:presLayoutVars>
      </dgm:prSet>
      <dgm:spPr/>
    </dgm:pt>
    <dgm:pt modelId="{CB2F8C35-00F5-44F0-BB38-8FEE1E5F0208}" type="pres">
      <dgm:prSet presAssocID="{6C14C0D3-4E38-4235-9CB8-C31DC725F687}" presName="node" presStyleLbl="node1" presStyleIdx="0" presStyleCnt="1">
        <dgm:presLayoutVars>
          <dgm:bulletEnabled val="1"/>
        </dgm:presLayoutVars>
      </dgm:prSet>
      <dgm:spPr/>
    </dgm:pt>
  </dgm:ptLst>
  <dgm:cxnLst>
    <dgm:cxn modelId="{8D0A8F4D-BB7C-4B02-8876-F2397BAC0E7B}" type="presOf" srcId="{6C14C0D3-4E38-4235-9CB8-C31DC725F687}" destId="{CB2F8C35-00F5-44F0-BB38-8FEE1E5F0208}" srcOrd="0" destOrd="0" presId="urn:microsoft.com/office/officeart/2005/8/layout/process1"/>
    <dgm:cxn modelId="{9C57A9B4-B8B0-4986-8417-D8A723D2CE1A}" srcId="{398862FD-1C01-430B-AEA8-A9BE5419E58A}" destId="{6C14C0D3-4E38-4235-9CB8-C31DC725F687}" srcOrd="0" destOrd="0" parTransId="{4878CB9C-5B53-4450-82D2-5AD3F78AFF98}" sibTransId="{2AAA8710-24A1-4CAD-9214-6941AC77D147}"/>
    <dgm:cxn modelId="{F6EE06DE-563B-47C0-AAA9-FC3311E21347}" type="presOf" srcId="{398862FD-1C01-430B-AEA8-A9BE5419E58A}" destId="{60363289-EE3D-41F3-9457-D781FA025B29}" srcOrd="0" destOrd="0" presId="urn:microsoft.com/office/officeart/2005/8/layout/process1"/>
    <dgm:cxn modelId="{AA172D86-3553-48CF-9C33-76AC3E6378C4}" type="presParOf" srcId="{60363289-EE3D-41F3-9457-D781FA025B29}" destId="{CB2F8C35-00F5-44F0-BB38-8FEE1E5F0208}"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43024A-2447-483A-9A0B-E8413441BBD1}" type="doc">
      <dgm:prSet loTypeId="urn:microsoft.com/office/officeart/2008/layout/AscendingPictureAccentProcess" loCatId="process" qsTypeId="urn:microsoft.com/office/officeart/2005/8/quickstyle/simple3" qsCatId="simple" csTypeId="urn:microsoft.com/office/officeart/2005/8/colors/colorful2" csCatId="colorful" phldr="1"/>
      <dgm:spPr/>
      <dgm:t>
        <a:bodyPr/>
        <a:lstStyle/>
        <a:p>
          <a:endParaRPr lang="es-ES"/>
        </a:p>
      </dgm:t>
    </dgm:pt>
    <dgm:pt modelId="{356B0876-550A-46A2-8D82-B9147FD11C77}">
      <dgm:prSet custT="1"/>
      <dgm:spPr/>
      <dgm:t>
        <a:bodyPr/>
        <a:lstStyle/>
        <a:p>
          <a:r>
            <a:rPr lang="es-ES" sz="1600" kern="1200" dirty="0">
              <a:solidFill>
                <a:prstClr val="black">
                  <a:hueOff val="0"/>
                  <a:satOff val="0"/>
                  <a:lumOff val="0"/>
                  <a:alphaOff val="0"/>
                </a:prstClr>
              </a:solidFill>
              <a:latin typeface="Arial" panose="020B0604020202020204"/>
              <a:ea typeface="+mn-ea"/>
              <a:cs typeface="+mn-cs"/>
            </a:rPr>
            <a:t>Se relacionan todos los ítems inicialmente reclamados.</a:t>
          </a:r>
        </a:p>
      </dgm:t>
    </dgm:pt>
    <dgm:pt modelId="{CBC69D79-00AA-4C13-A338-153589CC30EC}" type="parTrans" cxnId="{8958A565-FC6E-47CB-903E-1C4C1983DB46}">
      <dgm:prSet/>
      <dgm:spPr/>
      <dgm:t>
        <a:bodyPr/>
        <a:lstStyle/>
        <a:p>
          <a:endParaRPr lang="es-CO"/>
        </a:p>
      </dgm:t>
    </dgm:pt>
    <dgm:pt modelId="{862842FE-6A9D-4988-88A4-CDB23E7D6E31}" type="sibTrans" cxnId="{8958A565-FC6E-47CB-903E-1C4C1983DB46}">
      <dgm:prSet/>
      <dgm:spPr/>
      <dgm:t>
        <a:bodyPr/>
        <a:lstStyle/>
        <a:p>
          <a:endParaRPr lang="es-CO"/>
        </a:p>
      </dgm:t>
    </dgm:pt>
    <dgm:pt modelId="{374B24F7-5096-4E8B-8A58-E1327931BB04}">
      <dgm:prSet custT="1"/>
      <dgm:spPr/>
      <dgm:t>
        <a:bodyPr/>
        <a:lstStyle/>
        <a:p>
          <a:r>
            <a:rPr lang="es-ES" sz="1800">
              <a:latin typeface="+mn-lt"/>
            </a:rPr>
            <a:t>Reclamación con estado No Aprobado</a:t>
          </a:r>
          <a:endParaRPr lang="es-ES" sz="1800" dirty="0">
            <a:latin typeface="+mn-lt"/>
          </a:endParaRPr>
        </a:p>
      </dgm:t>
    </dgm:pt>
    <dgm:pt modelId="{7F5033AE-EE5C-485A-96B8-3B9D06C6501D}" type="sibTrans" cxnId="{6D433795-BD34-4836-8983-3D9ED6D5B367}">
      <dgm:prSet/>
      <dgm:spPr>
        <a:blipFill rotWithShape="1">
          <a:blip xmlns:r="http://schemas.openxmlformats.org/officeDocument/2006/relationships" r:embed="rId1"/>
          <a:srcRect/>
          <a:stretch>
            <a:fillRect l="-17000" r="-17000"/>
          </a:stretch>
        </a:blipFill>
      </dgm:spPr>
      <dgm:t>
        <a:bodyPr/>
        <a:lstStyle/>
        <a:p>
          <a:endParaRPr lang="es-ES" sz="1200">
            <a:latin typeface="+mn-lt"/>
          </a:endParaRPr>
        </a:p>
      </dgm:t>
    </dgm:pt>
    <dgm:pt modelId="{1A3100B7-DBFD-4E22-A665-699A44CEE707}" type="parTrans" cxnId="{6D433795-BD34-4836-8983-3D9ED6D5B367}">
      <dgm:prSet/>
      <dgm:spPr/>
      <dgm:t>
        <a:bodyPr/>
        <a:lstStyle/>
        <a:p>
          <a:endParaRPr lang="es-ES" sz="1200">
            <a:latin typeface="+mn-lt"/>
          </a:endParaRPr>
        </a:p>
      </dgm:t>
    </dgm:pt>
    <dgm:pt modelId="{1CE033AD-3732-456B-9C6D-21FB7E300F94}">
      <dgm:prSet custT="1"/>
      <dgm:spPr/>
      <dgm:t>
        <a:bodyPr/>
        <a:lstStyle/>
        <a:p>
          <a:r>
            <a:rPr lang="es-ES" sz="1800" dirty="0">
              <a:latin typeface="+mn-lt"/>
            </a:rPr>
            <a:t>Reclamaciones con estado Aprobado Parcial</a:t>
          </a:r>
        </a:p>
      </dgm:t>
    </dgm:pt>
    <dgm:pt modelId="{03A43ED3-50AD-4F48-AF6E-BD8D8BC10AB0}" type="parTrans" cxnId="{8BC48493-2328-4F1D-9D90-630F8176BF35}">
      <dgm:prSet/>
      <dgm:spPr/>
      <dgm:t>
        <a:bodyPr/>
        <a:lstStyle/>
        <a:p>
          <a:endParaRPr lang="es-CO"/>
        </a:p>
      </dgm:t>
    </dgm:pt>
    <dgm:pt modelId="{5B78F878-6FB4-4E72-8B62-0AAB0F6FFD0B}" type="sibTrans" cxnId="{8BC48493-2328-4F1D-9D90-630F8176BF35}">
      <dgm:prSet/>
      <dgm:spPr>
        <a:blipFill rotWithShape="1">
          <a:blip xmlns:r="http://schemas.openxmlformats.org/officeDocument/2006/relationships" r:embed="rId2"/>
          <a:srcRect/>
          <a:stretch>
            <a:fillRect t="-2000" b="-2000"/>
          </a:stretch>
        </a:blipFill>
      </dgm:spPr>
      <dgm:t>
        <a:bodyPr/>
        <a:lstStyle/>
        <a:p>
          <a:endParaRPr lang="es-CO"/>
        </a:p>
      </dgm:t>
    </dgm:pt>
    <dgm:pt modelId="{55BA6226-B8C6-40C8-92AF-44913C9F23CE}">
      <dgm:prSet custT="1"/>
      <dgm:spPr/>
      <dgm:t>
        <a:bodyPr/>
        <a:lstStyle/>
        <a:p>
          <a:pPr algn="just"/>
          <a:r>
            <a:rPr lang="es-ES" sz="1400" b="1" dirty="0">
              <a:latin typeface="+mn-lt"/>
            </a:rPr>
            <a:t>FURIPS 2 – </a:t>
          </a:r>
          <a:r>
            <a:rPr lang="es-ES" sz="1400" dirty="0">
              <a:latin typeface="+mn-lt"/>
            </a:rPr>
            <a:t>Únicamente se relacionan los ítems que pretenden subsanar u objetar</a:t>
          </a:r>
        </a:p>
      </dgm:t>
    </dgm:pt>
    <dgm:pt modelId="{B0207FEE-4FF5-485C-BDBE-D7E3078B6DFB}" type="parTrans" cxnId="{32F1AFAD-C13D-4261-B54B-247AE97052E4}">
      <dgm:prSet/>
      <dgm:spPr/>
      <dgm:t>
        <a:bodyPr/>
        <a:lstStyle/>
        <a:p>
          <a:endParaRPr lang="es-CO"/>
        </a:p>
      </dgm:t>
    </dgm:pt>
    <dgm:pt modelId="{E9491DE4-C8B8-4B7C-AF5C-7695BF0859FA}" type="sibTrans" cxnId="{32F1AFAD-C13D-4261-B54B-247AE97052E4}">
      <dgm:prSet/>
      <dgm:spPr/>
      <dgm:t>
        <a:bodyPr/>
        <a:lstStyle/>
        <a:p>
          <a:endParaRPr lang="es-CO"/>
        </a:p>
      </dgm:t>
    </dgm:pt>
    <dgm:pt modelId="{108F9DC7-CF4B-4951-A9D9-C865483EA72D}">
      <dgm:prSet custT="1"/>
      <dgm:spPr/>
      <dgm:t>
        <a:bodyPr/>
        <a:lstStyle/>
        <a:p>
          <a:pPr algn="just"/>
          <a:r>
            <a:rPr lang="es-ES" sz="1400" dirty="0">
              <a:latin typeface="+mn-lt"/>
            </a:rPr>
            <a:t>Se eliminan los ítems aprobados</a:t>
          </a:r>
        </a:p>
      </dgm:t>
    </dgm:pt>
    <dgm:pt modelId="{FDD6A1B1-689A-4316-9F5B-8E3D25397F25}" type="parTrans" cxnId="{676ADD28-A627-436A-8CF1-A284A6FC685F}">
      <dgm:prSet/>
      <dgm:spPr/>
      <dgm:t>
        <a:bodyPr/>
        <a:lstStyle/>
        <a:p>
          <a:endParaRPr lang="es-CO"/>
        </a:p>
      </dgm:t>
    </dgm:pt>
    <dgm:pt modelId="{530AFAB5-B52B-4C95-BE85-33A0276DF555}" type="sibTrans" cxnId="{676ADD28-A627-436A-8CF1-A284A6FC685F}">
      <dgm:prSet/>
      <dgm:spPr/>
      <dgm:t>
        <a:bodyPr/>
        <a:lstStyle/>
        <a:p>
          <a:endParaRPr lang="es-CO"/>
        </a:p>
      </dgm:t>
    </dgm:pt>
    <dgm:pt modelId="{BB7C5C6B-81AE-4996-B85F-A5F35ED06D4F}">
      <dgm:prSet custT="1"/>
      <dgm:spPr/>
      <dgm:t>
        <a:bodyPr/>
        <a:lstStyle/>
        <a:p>
          <a:pPr algn="just"/>
          <a:r>
            <a:rPr lang="es-ES" sz="1400" dirty="0">
              <a:latin typeface="+mn-lt"/>
            </a:rPr>
            <a:t>Cuando el Ítem es aprobado parcialmente únicamente se relacionan las cantidades y valores pendientes</a:t>
          </a:r>
        </a:p>
      </dgm:t>
    </dgm:pt>
    <dgm:pt modelId="{389B7D23-9E41-4BC2-AC57-714EFCB8BB4E}" type="parTrans" cxnId="{53B439FB-3470-493F-8194-091EBA46DB05}">
      <dgm:prSet/>
      <dgm:spPr/>
      <dgm:t>
        <a:bodyPr/>
        <a:lstStyle/>
        <a:p>
          <a:endParaRPr lang="es-CO"/>
        </a:p>
      </dgm:t>
    </dgm:pt>
    <dgm:pt modelId="{23AF9605-9A42-46BB-A5E9-316AAEBF2EB2}" type="sibTrans" cxnId="{53B439FB-3470-493F-8194-091EBA46DB05}">
      <dgm:prSet/>
      <dgm:spPr/>
      <dgm:t>
        <a:bodyPr/>
        <a:lstStyle/>
        <a:p>
          <a:endParaRPr lang="es-CO"/>
        </a:p>
      </dgm:t>
    </dgm:pt>
    <dgm:pt modelId="{0AE5A377-B321-403F-9E94-4E7AFEBC28AD}">
      <dgm:prSet custT="1"/>
      <dgm:spPr/>
      <dgm:t>
        <a:bodyPr/>
        <a:lstStyle/>
        <a:p>
          <a:pPr algn="just"/>
          <a:r>
            <a:rPr lang="es-ES" sz="1400" b="1" dirty="0">
              <a:latin typeface="+mn-lt"/>
            </a:rPr>
            <a:t>FURIPS 1 – </a:t>
          </a:r>
          <a:r>
            <a:rPr lang="es-ES" sz="1400" dirty="0">
              <a:latin typeface="+mn-lt"/>
            </a:rPr>
            <a:t>Se deben actualizar los valores facturados y aprobados de acuerdo con la sumatoria de los valores facturados y aprobados del FURIPS 2</a:t>
          </a:r>
        </a:p>
      </dgm:t>
    </dgm:pt>
    <dgm:pt modelId="{D7D92E3D-2D76-4B59-925C-84C60E06D855}" type="parTrans" cxnId="{568F4E85-36A2-483C-AF6B-3A2E6AFCDD33}">
      <dgm:prSet/>
      <dgm:spPr/>
      <dgm:t>
        <a:bodyPr/>
        <a:lstStyle/>
        <a:p>
          <a:endParaRPr lang="es-CO"/>
        </a:p>
      </dgm:t>
    </dgm:pt>
    <dgm:pt modelId="{92656083-3231-4A6F-A493-5F96B419B068}" type="sibTrans" cxnId="{568F4E85-36A2-483C-AF6B-3A2E6AFCDD33}">
      <dgm:prSet/>
      <dgm:spPr/>
      <dgm:t>
        <a:bodyPr/>
        <a:lstStyle/>
        <a:p>
          <a:endParaRPr lang="es-CO"/>
        </a:p>
      </dgm:t>
    </dgm:pt>
    <dgm:pt modelId="{D76EC86D-084E-4EB0-811E-56A975CBB314}">
      <dgm:prSet custT="1"/>
      <dgm:spPr/>
      <dgm:t>
        <a:bodyPr/>
        <a:lstStyle/>
        <a:p>
          <a:pPr algn="l"/>
          <a:endParaRPr lang="es-ES" sz="1400" dirty="0">
            <a:latin typeface="+mn-lt"/>
          </a:endParaRPr>
        </a:p>
      </dgm:t>
    </dgm:pt>
    <dgm:pt modelId="{EB1112D2-14CE-46CC-8FC0-643CFE195B06}" type="parTrans" cxnId="{0BE82268-9DFA-47F7-B50D-9DFEAC8F62CA}">
      <dgm:prSet/>
      <dgm:spPr/>
      <dgm:t>
        <a:bodyPr/>
        <a:lstStyle/>
        <a:p>
          <a:endParaRPr lang="es-CO"/>
        </a:p>
      </dgm:t>
    </dgm:pt>
    <dgm:pt modelId="{AA7043D6-17DC-4E77-85D6-22B2C675D49C}" type="sibTrans" cxnId="{0BE82268-9DFA-47F7-B50D-9DFEAC8F62CA}">
      <dgm:prSet/>
      <dgm:spPr/>
      <dgm:t>
        <a:bodyPr/>
        <a:lstStyle/>
        <a:p>
          <a:endParaRPr lang="es-CO"/>
        </a:p>
      </dgm:t>
    </dgm:pt>
    <dgm:pt modelId="{3F5C8A84-B674-4F31-A9E4-FCB6B2D12F0B}">
      <dgm:prSet custT="1"/>
      <dgm:spPr/>
      <dgm:t>
        <a:bodyPr/>
        <a:lstStyle/>
        <a:p>
          <a:pPr algn="just"/>
          <a:endParaRPr lang="es-ES" sz="1400" dirty="0">
            <a:latin typeface="+mn-lt"/>
          </a:endParaRPr>
        </a:p>
      </dgm:t>
    </dgm:pt>
    <dgm:pt modelId="{967BDAD1-9DFE-4847-83CF-0B1393CBD774}" type="parTrans" cxnId="{7AC3F646-DFBE-4F09-9ADD-D63274D02D7B}">
      <dgm:prSet/>
      <dgm:spPr/>
      <dgm:t>
        <a:bodyPr/>
        <a:lstStyle/>
        <a:p>
          <a:endParaRPr lang="es-CO"/>
        </a:p>
      </dgm:t>
    </dgm:pt>
    <dgm:pt modelId="{48C24EB9-1EA8-4C20-B360-376EB8D4E765}" type="sibTrans" cxnId="{7AC3F646-DFBE-4F09-9ADD-D63274D02D7B}">
      <dgm:prSet/>
      <dgm:spPr/>
      <dgm:t>
        <a:bodyPr/>
        <a:lstStyle/>
        <a:p>
          <a:endParaRPr lang="es-CO"/>
        </a:p>
      </dgm:t>
    </dgm:pt>
    <dgm:pt modelId="{009B214C-2732-419A-919A-44C4623B506B}">
      <dgm:prSet custT="1"/>
      <dgm:spPr/>
      <dgm:t>
        <a:bodyPr/>
        <a:lstStyle/>
        <a:p>
          <a:pPr algn="just"/>
          <a:endParaRPr lang="es-ES" sz="1400" dirty="0">
            <a:latin typeface="+mn-lt"/>
          </a:endParaRPr>
        </a:p>
      </dgm:t>
    </dgm:pt>
    <dgm:pt modelId="{7DF48AC6-E78F-4F9C-94AD-B9D4B8DF6D4D}" type="parTrans" cxnId="{97DD8086-9292-4586-A1FE-1A1658A79A3F}">
      <dgm:prSet/>
      <dgm:spPr/>
      <dgm:t>
        <a:bodyPr/>
        <a:lstStyle/>
        <a:p>
          <a:endParaRPr lang="es-CO"/>
        </a:p>
      </dgm:t>
    </dgm:pt>
    <dgm:pt modelId="{20920C2C-3085-453C-BA15-C709AAD3D0BE}" type="sibTrans" cxnId="{97DD8086-9292-4586-A1FE-1A1658A79A3F}">
      <dgm:prSet/>
      <dgm:spPr/>
      <dgm:t>
        <a:bodyPr/>
        <a:lstStyle/>
        <a:p>
          <a:endParaRPr lang="es-CO"/>
        </a:p>
      </dgm:t>
    </dgm:pt>
    <dgm:pt modelId="{FE851FA1-7607-4ED8-BF50-F6BC791E566F}" type="pres">
      <dgm:prSet presAssocID="{2243024A-2447-483A-9A0B-E8413441BBD1}" presName="Name0" presStyleCnt="0">
        <dgm:presLayoutVars>
          <dgm:chMax val="7"/>
          <dgm:chPref val="7"/>
          <dgm:dir/>
        </dgm:presLayoutVars>
      </dgm:prSet>
      <dgm:spPr/>
    </dgm:pt>
    <dgm:pt modelId="{FDF1C66C-57BD-49A1-AFE2-38074030C15E}" type="pres">
      <dgm:prSet presAssocID="{2243024A-2447-483A-9A0B-E8413441BBD1}" presName="dot1" presStyleLbl="alignNode1" presStyleIdx="0" presStyleCnt="10"/>
      <dgm:spPr/>
    </dgm:pt>
    <dgm:pt modelId="{935A64B3-4E14-4503-909C-1F295AB63A99}" type="pres">
      <dgm:prSet presAssocID="{2243024A-2447-483A-9A0B-E8413441BBD1}" presName="dot2" presStyleLbl="alignNode1" presStyleIdx="1" presStyleCnt="10"/>
      <dgm:spPr/>
    </dgm:pt>
    <dgm:pt modelId="{8BF2502A-85C2-447F-8946-AE6BE24F1F2F}" type="pres">
      <dgm:prSet presAssocID="{2243024A-2447-483A-9A0B-E8413441BBD1}" presName="dot3" presStyleLbl="alignNode1" presStyleIdx="2" presStyleCnt="10"/>
      <dgm:spPr/>
    </dgm:pt>
    <dgm:pt modelId="{985480D3-AC85-44ED-A5DF-C49CF207E578}" type="pres">
      <dgm:prSet presAssocID="{2243024A-2447-483A-9A0B-E8413441BBD1}" presName="dotArrow1" presStyleLbl="alignNode1" presStyleIdx="3" presStyleCnt="10" custLinFactY="-226263" custLinFactNeighborY="-300000"/>
      <dgm:spPr/>
    </dgm:pt>
    <dgm:pt modelId="{E2907AEB-0E82-4A68-942C-8A4DF6547430}" type="pres">
      <dgm:prSet presAssocID="{2243024A-2447-483A-9A0B-E8413441BBD1}" presName="dotArrow2" presStyleLbl="alignNode1" presStyleIdx="4" presStyleCnt="10" custLinFactY="-200000" custLinFactNeighborY="-246476"/>
      <dgm:spPr/>
    </dgm:pt>
    <dgm:pt modelId="{2201578C-D469-4C7A-BC9A-9E0797E23945}" type="pres">
      <dgm:prSet presAssocID="{2243024A-2447-483A-9A0B-E8413441BBD1}" presName="dotArrow3" presStyleLbl="alignNode1" presStyleIdx="5" presStyleCnt="10"/>
      <dgm:spPr/>
    </dgm:pt>
    <dgm:pt modelId="{278DEA97-7DC7-4025-860C-9341947EBC88}" type="pres">
      <dgm:prSet presAssocID="{2243024A-2447-483A-9A0B-E8413441BBD1}" presName="dotArrow4" presStyleLbl="alignNode1" presStyleIdx="6" presStyleCnt="10" custLinFactY="-200000" custLinFactNeighborY="-246476"/>
      <dgm:spPr/>
    </dgm:pt>
    <dgm:pt modelId="{CAB98582-B144-47F6-9949-C7002D0782E6}" type="pres">
      <dgm:prSet presAssocID="{2243024A-2447-483A-9A0B-E8413441BBD1}" presName="dotArrow5" presStyleLbl="alignNode1" presStyleIdx="7" presStyleCnt="10" custLinFactY="-226263" custLinFactNeighborY="-300000"/>
      <dgm:spPr/>
    </dgm:pt>
    <dgm:pt modelId="{53BB9B11-7DE5-44DC-84A7-F9DCC413FE9D}" type="pres">
      <dgm:prSet presAssocID="{2243024A-2447-483A-9A0B-E8413441BBD1}" presName="dotArrow6" presStyleLbl="alignNode1" presStyleIdx="8" presStyleCnt="10"/>
      <dgm:spPr/>
    </dgm:pt>
    <dgm:pt modelId="{9531D1DE-C141-4BF8-8723-6EED7C3651ED}" type="pres">
      <dgm:prSet presAssocID="{2243024A-2447-483A-9A0B-E8413441BBD1}" presName="dotArrow7" presStyleLbl="alignNode1" presStyleIdx="9" presStyleCnt="10" custLinFactY="-303391" custLinFactNeighborY="-400000"/>
      <dgm:spPr/>
    </dgm:pt>
    <dgm:pt modelId="{5023DEBC-3F27-4DE9-B182-801CA271EAB3}" type="pres">
      <dgm:prSet presAssocID="{374B24F7-5096-4E8B-8A58-E1327931BB04}" presName="parTx1" presStyleLbl="node1" presStyleIdx="0" presStyleCnt="2" custScaleX="107909" custScaleY="111775" custLinFactNeighborX="13176" custLinFactNeighborY="23084"/>
      <dgm:spPr/>
    </dgm:pt>
    <dgm:pt modelId="{5C65A3E6-ACB6-4AC8-B64D-AE199E6C89C7}" type="pres">
      <dgm:prSet presAssocID="{374B24F7-5096-4E8B-8A58-E1327931BB04}" presName="desTx1" presStyleLbl="revTx" presStyleIdx="0" presStyleCnt="2" custScaleX="176485" custLinFactNeighborX="64573" custLinFactNeighborY="15336">
        <dgm:presLayoutVars>
          <dgm:bulletEnabled val="1"/>
        </dgm:presLayoutVars>
      </dgm:prSet>
      <dgm:spPr/>
    </dgm:pt>
    <dgm:pt modelId="{9E8ABB60-C7CA-416B-8D1B-6F7D2A02CE8E}" type="pres">
      <dgm:prSet presAssocID="{7F5033AE-EE5C-485A-96B8-3B9D06C6501D}" presName="picture1" presStyleCnt="0"/>
      <dgm:spPr/>
    </dgm:pt>
    <dgm:pt modelId="{9353CE5A-2906-4EFC-81EB-E4C2676B7C26}" type="pres">
      <dgm:prSet presAssocID="{7F5033AE-EE5C-485A-96B8-3B9D06C6501D}" presName="imageRepeatNode" presStyleLbl="fgImgPlace1" presStyleIdx="0" presStyleCnt="2"/>
      <dgm:spPr/>
    </dgm:pt>
    <dgm:pt modelId="{A9C1CB61-31FA-44EC-AB14-8ADA479925E1}" type="pres">
      <dgm:prSet presAssocID="{1CE033AD-3732-456B-9C6D-21FB7E300F94}" presName="parTx2" presStyleLbl="node1" presStyleIdx="1" presStyleCnt="2" custScaleX="107182" custScaleY="116512" custLinFactNeighborX="-10933" custLinFactNeighborY="-59350"/>
      <dgm:spPr/>
    </dgm:pt>
    <dgm:pt modelId="{38338A0C-6D1E-4ED9-8E8A-335D8D5ACA9D}" type="pres">
      <dgm:prSet presAssocID="{1CE033AD-3732-456B-9C6D-21FB7E300F94}" presName="desTx2" presStyleLbl="revTx" presStyleIdx="1" presStyleCnt="2" custScaleX="280683" custScaleY="493682" custLinFactNeighborX="99874" custLinFactNeighborY="-91551">
        <dgm:presLayoutVars>
          <dgm:bulletEnabled val="1"/>
        </dgm:presLayoutVars>
      </dgm:prSet>
      <dgm:spPr/>
    </dgm:pt>
    <dgm:pt modelId="{B6529B49-14A2-4BDE-AE75-FEEF65067A85}" type="pres">
      <dgm:prSet presAssocID="{5B78F878-6FB4-4E72-8B62-0AAB0F6FFD0B}" presName="picture2" presStyleCnt="0"/>
      <dgm:spPr/>
    </dgm:pt>
    <dgm:pt modelId="{1B7BB8EC-C059-49FD-ADED-0D88FC9FF64B}" type="pres">
      <dgm:prSet presAssocID="{5B78F878-6FB4-4E72-8B62-0AAB0F6FFD0B}" presName="imageRepeatNode" presStyleLbl="fgImgPlace1" presStyleIdx="1" presStyleCnt="2" custLinFactNeighborY="-82153"/>
      <dgm:spPr/>
    </dgm:pt>
  </dgm:ptLst>
  <dgm:cxnLst>
    <dgm:cxn modelId="{33A6B402-790D-4D56-BB30-8F8D55230C96}" type="presOf" srcId="{55BA6226-B8C6-40C8-92AF-44913C9F23CE}" destId="{38338A0C-6D1E-4ED9-8E8A-335D8D5ACA9D}" srcOrd="0" destOrd="0" presId="urn:microsoft.com/office/officeart/2008/layout/AscendingPictureAccentProcess"/>
    <dgm:cxn modelId="{4B318D18-1D9C-4262-ADBA-D1BCB93B6E61}" type="presOf" srcId="{2243024A-2447-483A-9A0B-E8413441BBD1}" destId="{FE851FA1-7607-4ED8-BF50-F6BC791E566F}" srcOrd="0" destOrd="0" presId="urn:microsoft.com/office/officeart/2008/layout/AscendingPictureAccentProcess"/>
    <dgm:cxn modelId="{676ADD28-A627-436A-8CF1-A284A6FC685F}" srcId="{009B214C-2732-419A-919A-44C4623B506B}" destId="{108F9DC7-CF4B-4951-A9D9-C865483EA72D}" srcOrd="0" destOrd="0" parTransId="{FDD6A1B1-689A-4316-9F5B-8E3D25397F25}" sibTransId="{530AFAB5-B52B-4C95-BE85-33A0276DF555}"/>
    <dgm:cxn modelId="{8958A565-FC6E-47CB-903E-1C4C1983DB46}" srcId="{374B24F7-5096-4E8B-8A58-E1327931BB04}" destId="{356B0876-550A-46A2-8D82-B9147FD11C77}" srcOrd="0" destOrd="0" parTransId="{CBC69D79-00AA-4C13-A338-153589CC30EC}" sibTransId="{862842FE-6A9D-4988-88A4-CDB23E7D6E31}"/>
    <dgm:cxn modelId="{7AC3F646-DFBE-4F09-9ADD-D63274D02D7B}" srcId="{009B214C-2732-419A-919A-44C4623B506B}" destId="{3F5C8A84-B674-4F31-A9E4-FCB6B2D12F0B}" srcOrd="2" destOrd="0" parTransId="{967BDAD1-9DFE-4847-83CF-0B1393CBD774}" sibTransId="{48C24EB9-1EA8-4C20-B360-376EB8D4E765}"/>
    <dgm:cxn modelId="{0BE82268-9DFA-47F7-B50D-9DFEAC8F62CA}" srcId="{1CE033AD-3732-456B-9C6D-21FB7E300F94}" destId="{D76EC86D-084E-4EB0-811E-56A975CBB314}" srcOrd="3" destOrd="0" parTransId="{EB1112D2-14CE-46CC-8FC0-643CFE195B06}" sibTransId="{AA7043D6-17DC-4E77-85D6-22B2C675D49C}"/>
    <dgm:cxn modelId="{F297624E-1A7C-4B1A-B1AE-2EC44FB973F3}" type="presOf" srcId="{7F5033AE-EE5C-485A-96B8-3B9D06C6501D}" destId="{9353CE5A-2906-4EFC-81EB-E4C2676B7C26}" srcOrd="0" destOrd="0" presId="urn:microsoft.com/office/officeart/2008/layout/AscendingPictureAccentProcess"/>
    <dgm:cxn modelId="{CCBE3971-5482-4384-9DF6-EE1C3EF65994}" type="presOf" srcId="{5B78F878-6FB4-4E72-8B62-0AAB0F6FFD0B}" destId="{1B7BB8EC-C059-49FD-ADED-0D88FC9FF64B}" srcOrd="0" destOrd="0" presId="urn:microsoft.com/office/officeart/2008/layout/AscendingPictureAccentProcess"/>
    <dgm:cxn modelId="{977C3656-B514-44A2-A311-32A789E444FA}" type="presOf" srcId="{3F5C8A84-B674-4F31-A9E4-FCB6B2D12F0B}" destId="{38338A0C-6D1E-4ED9-8E8A-335D8D5ACA9D}" srcOrd="0" destOrd="4" presId="urn:microsoft.com/office/officeart/2008/layout/AscendingPictureAccentProcess"/>
    <dgm:cxn modelId="{CA58E27E-75F6-4891-AEC9-04DA0F8BA5A8}" type="presOf" srcId="{0AE5A377-B321-403F-9E94-4E7AFEBC28AD}" destId="{38338A0C-6D1E-4ED9-8E8A-335D8D5ACA9D}" srcOrd="0" destOrd="5" presId="urn:microsoft.com/office/officeart/2008/layout/AscendingPictureAccentProcess"/>
    <dgm:cxn modelId="{568F4E85-36A2-483C-AF6B-3A2E6AFCDD33}" srcId="{1CE033AD-3732-456B-9C6D-21FB7E300F94}" destId="{0AE5A377-B321-403F-9E94-4E7AFEBC28AD}" srcOrd="2" destOrd="0" parTransId="{D7D92E3D-2D76-4B59-925C-84C60E06D855}" sibTransId="{92656083-3231-4A6F-A493-5F96B419B068}"/>
    <dgm:cxn modelId="{97DD8086-9292-4586-A1FE-1A1658A79A3F}" srcId="{1CE033AD-3732-456B-9C6D-21FB7E300F94}" destId="{009B214C-2732-419A-919A-44C4623B506B}" srcOrd="1" destOrd="0" parTransId="{7DF48AC6-E78F-4F9C-94AD-B9D4B8DF6D4D}" sibTransId="{20920C2C-3085-453C-BA15-C709AAD3D0BE}"/>
    <dgm:cxn modelId="{406BA18D-AE26-4316-8E93-F651C7F20879}" type="presOf" srcId="{BB7C5C6B-81AE-4996-B85F-A5F35ED06D4F}" destId="{38338A0C-6D1E-4ED9-8E8A-335D8D5ACA9D}" srcOrd="0" destOrd="3" presId="urn:microsoft.com/office/officeart/2008/layout/AscendingPictureAccentProcess"/>
    <dgm:cxn modelId="{8BC48493-2328-4F1D-9D90-630F8176BF35}" srcId="{2243024A-2447-483A-9A0B-E8413441BBD1}" destId="{1CE033AD-3732-456B-9C6D-21FB7E300F94}" srcOrd="1" destOrd="0" parTransId="{03A43ED3-50AD-4F48-AF6E-BD8D8BC10AB0}" sibTransId="{5B78F878-6FB4-4E72-8B62-0AAB0F6FFD0B}"/>
    <dgm:cxn modelId="{6D433795-BD34-4836-8983-3D9ED6D5B367}" srcId="{2243024A-2447-483A-9A0B-E8413441BBD1}" destId="{374B24F7-5096-4E8B-8A58-E1327931BB04}" srcOrd="0" destOrd="0" parTransId="{1A3100B7-DBFD-4E22-A665-699A44CEE707}" sibTransId="{7F5033AE-EE5C-485A-96B8-3B9D06C6501D}"/>
    <dgm:cxn modelId="{87288DAB-CAE8-42A5-8242-C4970742681E}" type="presOf" srcId="{374B24F7-5096-4E8B-8A58-E1327931BB04}" destId="{5023DEBC-3F27-4DE9-B182-801CA271EAB3}" srcOrd="0" destOrd="0" presId="urn:microsoft.com/office/officeart/2008/layout/AscendingPictureAccentProcess"/>
    <dgm:cxn modelId="{32F1AFAD-C13D-4261-B54B-247AE97052E4}" srcId="{1CE033AD-3732-456B-9C6D-21FB7E300F94}" destId="{55BA6226-B8C6-40C8-92AF-44913C9F23CE}" srcOrd="0" destOrd="0" parTransId="{B0207FEE-4FF5-485C-BDBE-D7E3078B6DFB}" sibTransId="{E9491DE4-C8B8-4B7C-AF5C-7695BF0859FA}"/>
    <dgm:cxn modelId="{2BFFB8C1-5F57-4399-A890-0686A3BD79D4}" type="presOf" srcId="{D76EC86D-084E-4EB0-811E-56A975CBB314}" destId="{38338A0C-6D1E-4ED9-8E8A-335D8D5ACA9D}" srcOrd="0" destOrd="6" presId="urn:microsoft.com/office/officeart/2008/layout/AscendingPictureAccentProcess"/>
    <dgm:cxn modelId="{896C07CE-F914-4081-8A78-5DCCA40F3592}" type="presOf" srcId="{009B214C-2732-419A-919A-44C4623B506B}" destId="{38338A0C-6D1E-4ED9-8E8A-335D8D5ACA9D}" srcOrd="0" destOrd="1" presId="urn:microsoft.com/office/officeart/2008/layout/AscendingPictureAccentProcess"/>
    <dgm:cxn modelId="{985157DA-D93A-4125-816B-883A38C3254A}" type="presOf" srcId="{1CE033AD-3732-456B-9C6D-21FB7E300F94}" destId="{A9C1CB61-31FA-44EC-AB14-8ADA479925E1}" srcOrd="0" destOrd="0" presId="urn:microsoft.com/office/officeart/2008/layout/AscendingPictureAccentProcess"/>
    <dgm:cxn modelId="{E82737DB-7387-4EE9-A3C2-755D4E86CF21}" type="presOf" srcId="{108F9DC7-CF4B-4951-A9D9-C865483EA72D}" destId="{38338A0C-6D1E-4ED9-8E8A-335D8D5ACA9D}" srcOrd="0" destOrd="2" presId="urn:microsoft.com/office/officeart/2008/layout/AscendingPictureAccentProcess"/>
    <dgm:cxn modelId="{57FE93F7-A866-4B04-A63F-BE8E144B7EC4}" type="presOf" srcId="{356B0876-550A-46A2-8D82-B9147FD11C77}" destId="{5C65A3E6-ACB6-4AC8-B64D-AE199E6C89C7}" srcOrd="0" destOrd="0" presId="urn:microsoft.com/office/officeart/2008/layout/AscendingPictureAccentProcess"/>
    <dgm:cxn modelId="{53B439FB-3470-493F-8194-091EBA46DB05}" srcId="{009B214C-2732-419A-919A-44C4623B506B}" destId="{BB7C5C6B-81AE-4996-B85F-A5F35ED06D4F}" srcOrd="1" destOrd="0" parTransId="{389B7D23-9E41-4BC2-AC57-714EFCB8BB4E}" sibTransId="{23AF9605-9A42-46BB-A5E9-316AAEBF2EB2}"/>
    <dgm:cxn modelId="{D0FC7E42-0310-4CB9-8B6D-72C085E8E095}" type="presParOf" srcId="{FE851FA1-7607-4ED8-BF50-F6BC791E566F}" destId="{FDF1C66C-57BD-49A1-AFE2-38074030C15E}" srcOrd="0" destOrd="0" presId="urn:microsoft.com/office/officeart/2008/layout/AscendingPictureAccentProcess"/>
    <dgm:cxn modelId="{9E585ECC-78A2-44B9-897A-164DC9822869}" type="presParOf" srcId="{FE851FA1-7607-4ED8-BF50-F6BC791E566F}" destId="{935A64B3-4E14-4503-909C-1F295AB63A99}" srcOrd="1" destOrd="0" presId="urn:microsoft.com/office/officeart/2008/layout/AscendingPictureAccentProcess"/>
    <dgm:cxn modelId="{D1D500C0-1A02-405E-8D99-5C591E609A64}" type="presParOf" srcId="{FE851FA1-7607-4ED8-BF50-F6BC791E566F}" destId="{8BF2502A-85C2-447F-8946-AE6BE24F1F2F}" srcOrd="2" destOrd="0" presId="urn:microsoft.com/office/officeart/2008/layout/AscendingPictureAccentProcess"/>
    <dgm:cxn modelId="{B174288A-EA63-45E6-94A9-9B57605E14E5}" type="presParOf" srcId="{FE851FA1-7607-4ED8-BF50-F6BC791E566F}" destId="{985480D3-AC85-44ED-A5DF-C49CF207E578}" srcOrd="3" destOrd="0" presId="urn:microsoft.com/office/officeart/2008/layout/AscendingPictureAccentProcess"/>
    <dgm:cxn modelId="{3736FD8F-43A2-4935-AADB-C5E47C0BFF0A}" type="presParOf" srcId="{FE851FA1-7607-4ED8-BF50-F6BC791E566F}" destId="{E2907AEB-0E82-4A68-942C-8A4DF6547430}" srcOrd="4" destOrd="0" presId="urn:microsoft.com/office/officeart/2008/layout/AscendingPictureAccentProcess"/>
    <dgm:cxn modelId="{700602F2-9F21-42BD-B500-A180A4DEF5E6}" type="presParOf" srcId="{FE851FA1-7607-4ED8-BF50-F6BC791E566F}" destId="{2201578C-D469-4C7A-BC9A-9E0797E23945}" srcOrd="5" destOrd="0" presId="urn:microsoft.com/office/officeart/2008/layout/AscendingPictureAccentProcess"/>
    <dgm:cxn modelId="{FE7078A8-89A8-4757-9ADC-63D351C2CAD0}" type="presParOf" srcId="{FE851FA1-7607-4ED8-BF50-F6BC791E566F}" destId="{278DEA97-7DC7-4025-860C-9341947EBC88}" srcOrd="6" destOrd="0" presId="urn:microsoft.com/office/officeart/2008/layout/AscendingPictureAccentProcess"/>
    <dgm:cxn modelId="{0632F697-1D5B-4BED-88F1-90CD203A78A5}" type="presParOf" srcId="{FE851FA1-7607-4ED8-BF50-F6BC791E566F}" destId="{CAB98582-B144-47F6-9949-C7002D0782E6}" srcOrd="7" destOrd="0" presId="urn:microsoft.com/office/officeart/2008/layout/AscendingPictureAccentProcess"/>
    <dgm:cxn modelId="{EAFA932E-430C-48D0-926F-DA83AC588C1A}" type="presParOf" srcId="{FE851FA1-7607-4ED8-BF50-F6BC791E566F}" destId="{53BB9B11-7DE5-44DC-84A7-F9DCC413FE9D}" srcOrd="8" destOrd="0" presId="urn:microsoft.com/office/officeart/2008/layout/AscendingPictureAccentProcess"/>
    <dgm:cxn modelId="{28B0F625-C0A8-4CCD-9E26-8AC1DB69A1AE}" type="presParOf" srcId="{FE851FA1-7607-4ED8-BF50-F6BC791E566F}" destId="{9531D1DE-C141-4BF8-8723-6EED7C3651ED}" srcOrd="9" destOrd="0" presId="urn:microsoft.com/office/officeart/2008/layout/AscendingPictureAccentProcess"/>
    <dgm:cxn modelId="{B8607185-E385-463A-BB8A-F8D8D13EA7C5}" type="presParOf" srcId="{FE851FA1-7607-4ED8-BF50-F6BC791E566F}" destId="{5023DEBC-3F27-4DE9-B182-801CA271EAB3}" srcOrd="10" destOrd="0" presId="urn:microsoft.com/office/officeart/2008/layout/AscendingPictureAccentProcess"/>
    <dgm:cxn modelId="{243FF711-43A6-4D7A-90AC-CD4424766522}" type="presParOf" srcId="{FE851FA1-7607-4ED8-BF50-F6BC791E566F}" destId="{5C65A3E6-ACB6-4AC8-B64D-AE199E6C89C7}" srcOrd="11" destOrd="0" presId="urn:microsoft.com/office/officeart/2008/layout/AscendingPictureAccentProcess"/>
    <dgm:cxn modelId="{A41A7F3F-23F2-43E1-9C90-C198CF3BAADA}" type="presParOf" srcId="{FE851FA1-7607-4ED8-BF50-F6BC791E566F}" destId="{9E8ABB60-C7CA-416B-8D1B-6F7D2A02CE8E}" srcOrd="12" destOrd="0" presId="urn:microsoft.com/office/officeart/2008/layout/AscendingPictureAccentProcess"/>
    <dgm:cxn modelId="{E9BA303C-CBA4-4A8D-8843-2CF4B0F30C7C}" type="presParOf" srcId="{9E8ABB60-C7CA-416B-8D1B-6F7D2A02CE8E}" destId="{9353CE5A-2906-4EFC-81EB-E4C2676B7C26}" srcOrd="0" destOrd="0" presId="urn:microsoft.com/office/officeart/2008/layout/AscendingPictureAccentProcess"/>
    <dgm:cxn modelId="{A131EFF9-0D93-40A4-883D-80F88A674BCC}" type="presParOf" srcId="{FE851FA1-7607-4ED8-BF50-F6BC791E566F}" destId="{A9C1CB61-31FA-44EC-AB14-8ADA479925E1}" srcOrd="13" destOrd="0" presId="urn:microsoft.com/office/officeart/2008/layout/AscendingPictureAccentProcess"/>
    <dgm:cxn modelId="{46A4E0AE-987A-432C-959A-EA1B95756885}" type="presParOf" srcId="{FE851FA1-7607-4ED8-BF50-F6BC791E566F}" destId="{38338A0C-6D1E-4ED9-8E8A-335D8D5ACA9D}" srcOrd="14" destOrd="0" presId="urn:microsoft.com/office/officeart/2008/layout/AscendingPictureAccentProcess"/>
    <dgm:cxn modelId="{5626BEBD-3315-4655-857C-066491A20AE7}" type="presParOf" srcId="{FE851FA1-7607-4ED8-BF50-F6BC791E566F}" destId="{B6529B49-14A2-4BDE-AE75-FEEF65067A85}" srcOrd="15" destOrd="0" presId="urn:microsoft.com/office/officeart/2008/layout/AscendingPictureAccentProcess"/>
    <dgm:cxn modelId="{16A50B3E-8C64-4060-9446-9424799116E2}" type="presParOf" srcId="{B6529B49-14A2-4BDE-AE75-FEEF65067A85}" destId="{1B7BB8EC-C059-49FD-ADED-0D88FC9FF64B}" srcOrd="0" destOrd="0" presId="urn:microsoft.com/office/officeart/2008/layout/AscendingPictureAccent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D79935-FB24-4D2F-90D5-A47C4E3DBD5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E888FDD3-4EAC-415A-9A4A-D1E251682247}">
      <dgm:prSet phldrT="[Texto]"/>
      <dgm:spPr/>
      <dgm:t>
        <a:bodyPr/>
        <a:lstStyle/>
        <a:p>
          <a:r>
            <a:rPr lang="es-CO" dirty="0"/>
            <a:t>Formulario de reclamación</a:t>
          </a:r>
        </a:p>
      </dgm:t>
    </dgm:pt>
    <dgm:pt modelId="{E3925191-FC25-447C-B3C6-674211383A8C}" type="parTrans" cxnId="{6C6CAFFB-CCB6-429C-9214-94C5AB728C33}">
      <dgm:prSet/>
      <dgm:spPr/>
      <dgm:t>
        <a:bodyPr/>
        <a:lstStyle/>
        <a:p>
          <a:endParaRPr lang="es-CO"/>
        </a:p>
      </dgm:t>
    </dgm:pt>
    <dgm:pt modelId="{654DE844-8CB5-452C-A964-DCD4CA5FFD2C}" type="sibTrans" cxnId="{6C6CAFFB-CCB6-429C-9214-94C5AB728C33}">
      <dgm:prSet/>
      <dgm:spPr/>
      <dgm:t>
        <a:bodyPr/>
        <a:lstStyle/>
        <a:p>
          <a:endParaRPr lang="es-CO"/>
        </a:p>
      </dgm:t>
    </dgm:pt>
    <dgm:pt modelId="{2EF717BB-CE64-4550-9A3B-167DC99B12A9}">
      <dgm:prSet phldrT="[Texto]"/>
      <dgm:spPr/>
      <dgm:t>
        <a:bodyPr/>
        <a:lstStyle/>
        <a:p>
          <a:r>
            <a:rPr lang="es-CO" dirty="0"/>
            <a:t>Nro. radicado anterior</a:t>
          </a:r>
        </a:p>
      </dgm:t>
    </dgm:pt>
    <dgm:pt modelId="{E5182C3C-4DB5-4B0A-8F71-151CB0D8EA99}" type="parTrans" cxnId="{84FA966B-B1D8-4F92-AFBC-063B77822C53}">
      <dgm:prSet/>
      <dgm:spPr/>
      <dgm:t>
        <a:bodyPr/>
        <a:lstStyle/>
        <a:p>
          <a:endParaRPr lang="es-CO"/>
        </a:p>
      </dgm:t>
    </dgm:pt>
    <dgm:pt modelId="{D43E103E-B7CB-45E6-B454-F3954F398DE8}" type="sibTrans" cxnId="{84FA966B-B1D8-4F92-AFBC-063B77822C53}">
      <dgm:prSet/>
      <dgm:spPr/>
      <dgm:t>
        <a:bodyPr/>
        <a:lstStyle/>
        <a:p>
          <a:endParaRPr lang="es-CO"/>
        </a:p>
      </dgm:t>
    </dgm:pt>
    <dgm:pt modelId="{8C90FD51-8751-4D35-BD21-FE7DFE170063}">
      <dgm:prSet phldrT="[Texto]"/>
      <dgm:spPr/>
      <dgm:t>
        <a:bodyPr/>
        <a:lstStyle/>
        <a:p>
          <a:r>
            <a:rPr lang="es-CO" dirty="0"/>
            <a:t>Epicrisis</a:t>
          </a:r>
        </a:p>
      </dgm:t>
    </dgm:pt>
    <dgm:pt modelId="{F49845C0-6EB1-474E-972E-756EDFB9E8A9}" type="parTrans" cxnId="{40642CE8-CB7F-4FA5-A168-2696547E63B6}">
      <dgm:prSet/>
      <dgm:spPr/>
      <dgm:t>
        <a:bodyPr/>
        <a:lstStyle/>
        <a:p>
          <a:endParaRPr lang="es-CO"/>
        </a:p>
      </dgm:t>
    </dgm:pt>
    <dgm:pt modelId="{277B1586-B6D2-4924-9732-F3F93400DE47}" type="sibTrans" cxnId="{40642CE8-CB7F-4FA5-A168-2696547E63B6}">
      <dgm:prSet/>
      <dgm:spPr/>
      <dgm:t>
        <a:bodyPr/>
        <a:lstStyle/>
        <a:p>
          <a:endParaRPr lang="es-CO"/>
        </a:p>
      </dgm:t>
    </dgm:pt>
    <dgm:pt modelId="{D65BF2B4-CC5C-4A56-B503-DC9AADA5C5F4}">
      <dgm:prSet phldrT="[Texto]"/>
      <dgm:spPr/>
      <dgm:t>
        <a:bodyPr/>
        <a:lstStyle/>
        <a:p>
          <a:r>
            <a:rPr lang="es-CO" dirty="0"/>
            <a:t>Soportes que subsana la Glosa</a:t>
          </a:r>
        </a:p>
      </dgm:t>
    </dgm:pt>
    <dgm:pt modelId="{A40F0672-56DF-4CDF-8EE1-FB47FEA673D5}" type="parTrans" cxnId="{D8DDB47B-06C8-4359-8DBE-479F13515FEE}">
      <dgm:prSet/>
      <dgm:spPr/>
      <dgm:t>
        <a:bodyPr/>
        <a:lstStyle/>
        <a:p>
          <a:endParaRPr lang="es-CO"/>
        </a:p>
      </dgm:t>
    </dgm:pt>
    <dgm:pt modelId="{B932E03D-B360-49FF-ADEB-6E73B49CFBBB}" type="sibTrans" cxnId="{D8DDB47B-06C8-4359-8DBE-479F13515FEE}">
      <dgm:prSet/>
      <dgm:spPr/>
      <dgm:t>
        <a:bodyPr/>
        <a:lstStyle/>
        <a:p>
          <a:endParaRPr lang="es-CO"/>
        </a:p>
      </dgm:t>
    </dgm:pt>
    <dgm:pt modelId="{9AC03E72-9C8B-4EC8-9943-A7C137404A05}">
      <dgm:prSet phldrT="[Texto]"/>
      <dgm:spPr/>
      <dgm:t>
        <a:bodyPr/>
        <a:lstStyle/>
        <a:p>
          <a:r>
            <a:rPr lang="es-CO" dirty="0"/>
            <a:t>Imagen Factura</a:t>
          </a:r>
        </a:p>
      </dgm:t>
    </dgm:pt>
    <dgm:pt modelId="{FBB297B1-D7C2-40E4-AAFC-1C3978205C90}" type="parTrans" cxnId="{5B2EF939-B1E9-4052-8DF7-5425A499256B}">
      <dgm:prSet/>
      <dgm:spPr/>
      <dgm:t>
        <a:bodyPr/>
        <a:lstStyle/>
        <a:p>
          <a:endParaRPr lang="es-CO"/>
        </a:p>
      </dgm:t>
    </dgm:pt>
    <dgm:pt modelId="{000E52A3-2D98-4A2C-9B7E-F417522E6876}" type="sibTrans" cxnId="{5B2EF939-B1E9-4052-8DF7-5425A499256B}">
      <dgm:prSet/>
      <dgm:spPr/>
      <dgm:t>
        <a:bodyPr/>
        <a:lstStyle/>
        <a:p>
          <a:endParaRPr lang="es-CO"/>
        </a:p>
      </dgm:t>
    </dgm:pt>
    <dgm:pt modelId="{660C5289-3777-4A66-BEB3-DEFB84DF946C}">
      <dgm:prSet phldrT="[Texto]"/>
      <dgm:spPr/>
      <dgm:t>
        <a:bodyPr/>
        <a:lstStyle/>
        <a:p>
          <a:r>
            <a:rPr lang="es-CO" dirty="0"/>
            <a:t>FURIPS 1 y 2 o FURTRAN</a:t>
          </a:r>
        </a:p>
      </dgm:t>
    </dgm:pt>
    <dgm:pt modelId="{999578FC-25BA-4A7A-8725-7EA9BDB7DDD6}" type="parTrans" cxnId="{20BAE9AF-7262-4BC7-B38D-95139C67DCF5}">
      <dgm:prSet/>
      <dgm:spPr/>
      <dgm:t>
        <a:bodyPr/>
        <a:lstStyle/>
        <a:p>
          <a:endParaRPr lang="es-ES"/>
        </a:p>
      </dgm:t>
    </dgm:pt>
    <dgm:pt modelId="{F21C563B-59B2-4893-9187-81BF76F8AF2B}" type="sibTrans" cxnId="{20BAE9AF-7262-4BC7-B38D-95139C67DCF5}">
      <dgm:prSet/>
      <dgm:spPr/>
      <dgm:t>
        <a:bodyPr/>
        <a:lstStyle/>
        <a:p>
          <a:endParaRPr lang="es-ES"/>
        </a:p>
      </dgm:t>
    </dgm:pt>
    <dgm:pt modelId="{D7416602-3E63-4253-A867-7BA688F7CB28}" type="pres">
      <dgm:prSet presAssocID="{C7D79935-FB24-4D2F-90D5-A47C4E3DBD5B}" presName="Name0" presStyleCnt="0">
        <dgm:presLayoutVars>
          <dgm:dir/>
          <dgm:animLvl val="lvl"/>
          <dgm:resizeHandles val="exact"/>
        </dgm:presLayoutVars>
      </dgm:prSet>
      <dgm:spPr/>
    </dgm:pt>
    <dgm:pt modelId="{C4332E04-D8C3-4906-BC50-035880F6238D}" type="pres">
      <dgm:prSet presAssocID="{E888FDD3-4EAC-415A-9A4A-D1E251682247}" presName="composite" presStyleCnt="0"/>
      <dgm:spPr/>
    </dgm:pt>
    <dgm:pt modelId="{89BAC852-3C00-463D-9A82-30E52642C8EF}" type="pres">
      <dgm:prSet presAssocID="{E888FDD3-4EAC-415A-9A4A-D1E251682247}" presName="parTx" presStyleLbl="alignNode1" presStyleIdx="0" presStyleCnt="2">
        <dgm:presLayoutVars>
          <dgm:chMax val="0"/>
          <dgm:chPref val="0"/>
          <dgm:bulletEnabled val="1"/>
        </dgm:presLayoutVars>
      </dgm:prSet>
      <dgm:spPr/>
    </dgm:pt>
    <dgm:pt modelId="{3C8A18ED-0572-4395-87D6-B53051AB9DC2}" type="pres">
      <dgm:prSet presAssocID="{E888FDD3-4EAC-415A-9A4A-D1E251682247}" presName="desTx" presStyleLbl="alignAccFollowNode1" presStyleIdx="0" presStyleCnt="2">
        <dgm:presLayoutVars>
          <dgm:bulletEnabled val="1"/>
        </dgm:presLayoutVars>
      </dgm:prSet>
      <dgm:spPr/>
    </dgm:pt>
    <dgm:pt modelId="{D59FBED9-88DA-4852-93EC-ED15BC673805}" type="pres">
      <dgm:prSet presAssocID="{654DE844-8CB5-452C-A964-DCD4CA5FFD2C}" presName="space" presStyleCnt="0"/>
      <dgm:spPr/>
    </dgm:pt>
    <dgm:pt modelId="{D94D28E0-9504-4047-AC97-80444D8083D1}" type="pres">
      <dgm:prSet presAssocID="{8C90FD51-8751-4D35-BD21-FE7DFE170063}" presName="composite" presStyleCnt="0"/>
      <dgm:spPr/>
    </dgm:pt>
    <dgm:pt modelId="{DCC2365C-305B-4CB0-AA07-CDBAF849A732}" type="pres">
      <dgm:prSet presAssocID="{8C90FD51-8751-4D35-BD21-FE7DFE170063}" presName="parTx" presStyleLbl="alignNode1" presStyleIdx="1" presStyleCnt="2">
        <dgm:presLayoutVars>
          <dgm:chMax val="0"/>
          <dgm:chPref val="0"/>
          <dgm:bulletEnabled val="1"/>
        </dgm:presLayoutVars>
      </dgm:prSet>
      <dgm:spPr/>
    </dgm:pt>
    <dgm:pt modelId="{2F2F897F-0E58-45A9-85BC-4FBF30BBDBA9}" type="pres">
      <dgm:prSet presAssocID="{8C90FD51-8751-4D35-BD21-FE7DFE170063}" presName="desTx" presStyleLbl="alignAccFollowNode1" presStyleIdx="1" presStyleCnt="2">
        <dgm:presLayoutVars>
          <dgm:bulletEnabled val="1"/>
        </dgm:presLayoutVars>
      </dgm:prSet>
      <dgm:spPr/>
    </dgm:pt>
  </dgm:ptLst>
  <dgm:cxnLst>
    <dgm:cxn modelId="{5B2EF939-B1E9-4052-8DF7-5425A499256B}" srcId="{8C90FD51-8751-4D35-BD21-FE7DFE170063}" destId="{9AC03E72-9C8B-4EC8-9943-A7C137404A05}" srcOrd="1" destOrd="0" parTransId="{FBB297B1-D7C2-40E4-AAFC-1C3978205C90}" sibTransId="{000E52A3-2D98-4A2C-9B7E-F417522E6876}"/>
    <dgm:cxn modelId="{F2EA043C-853C-4AB9-BCFA-1E7AB0454250}" type="presOf" srcId="{C7D79935-FB24-4D2F-90D5-A47C4E3DBD5B}" destId="{D7416602-3E63-4253-A867-7BA688F7CB28}" srcOrd="0" destOrd="0" presId="urn:microsoft.com/office/officeart/2005/8/layout/hList1"/>
    <dgm:cxn modelId="{84FA966B-B1D8-4F92-AFBC-063B77822C53}" srcId="{E888FDD3-4EAC-415A-9A4A-D1E251682247}" destId="{2EF717BB-CE64-4550-9A3B-167DC99B12A9}" srcOrd="1" destOrd="0" parTransId="{E5182C3C-4DB5-4B0A-8F71-151CB0D8EA99}" sibTransId="{D43E103E-B7CB-45E6-B454-F3954F398DE8}"/>
    <dgm:cxn modelId="{D3B6D04F-2D4A-420C-B433-A044B62AE7C1}" type="presOf" srcId="{9AC03E72-9C8B-4EC8-9943-A7C137404A05}" destId="{2F2F897F-0E58-45A9-85BC-4FBF30BBDBA9}" srcOrd="0" destOrd="1" presId="urn:microsoft.com/office/officeart/2005/8/layout/hList1"/>
    <dgm:cxn modelId="{D8DDB47B-06C8-4359-8DBE-479F13515FEE}" srcId="{8C90FD51-8751-4D35-BD21-FE7DFE170063}" destId="{D65BF2B4-CC5C-4A56-B503-DC9AADA5C5F4}" srcOrd="0" destOrd="0" parTransId="{A40F0672-56DF-4CDF-8EE1-FB47FEA673D5}" sibTransId="{B932E03D-B360-49FF-ADEB-6E73B49CFBBB}"/>
    <dgm:cxn modelId="{6F5D097F-5C71-4A8A-B792-C9E978946287}" type="presOf" srcId="{8C90FD51-8751-4D35-BD21-FE7DFE170063}" destId="{DCC2365C-305B-4CB0-AA07-CDBAF849A732}" srcOrd="0" destOrd="0" presId="urn:microsoft.com/office/officeart/2005/8/layout/hList1"/>
    <dgm:cxn modelId="{3F532F8C-5A46-4C06-9120-1AD706F48775}" type="presOf" srcId="{660C5289-3777-4A66-BEB3-DEFB84DF946C}" destId="{3C8A18ED-0572-4395-87D6-B53051AB9DC2}" srcOrd="0" destOrd="0" presId="urn:microsoft.com/office/officeart/2005/8/layout/hList1"/>
    <dgm:cxn modelId="{C1F2C098-B984-4D0E-8E2C-A1C14332A0C9}" type="presOf" srcId="{E888FDD3-4EAC-415A-9A4A-D1E251682247}" destId="{89BAC852-3C00-463D-9A82-30E52642C8EF}" srcOrd="0" destOrd="0" presId="urn:microsoft.com/office/officeart/2005/8/layout/hList1"/>
    <dgm:cxn modelId="{20BAE9AF-7262-4BC7-B38D-95139C67DCF5}" srcId="{E888FDD3-4EAC-415A-9A4A-D1E251682247}" destId="{660C5289-3777-4A66-BEB3-DEFB84DF946C}" srcOrd="0" destOrd="0" parTransId="{999578FC-25BA-4A7A-8725-7EA9BDB7DDD6}" sibTransId="{F21C563B-59B2-4893-9187-81BF76F8AF2B}"/>
    <dgm:cxn modelId="{154DA4C5-F846-4439-86FD-C880D23E5A39}" type="presOf" srcId="{2EF717BB-CE64-4550-9A3B-167DC99B12A9}" destId="{3C8A18ED-0572-4395-87D6-B53051AB9DC2}" srcOrd="0" destOrd="1" presId="urn:microsoft.com/office/officeart/2005/8/layout/hList1"/>
    <dgm:cxn modelId="{40642CE8-CB7F-4FA5-A168-2696547E63B6}" srcId="{C7D79935-FB24-4D2F-90D5-A47C4E3DBD5B}" destId="{8C90FD51-8751-4D35-BD21-FE7DFE170063}" srcOrd="1" destOrd="0" parTransId="{F49845C0-6EB1-474E-972E-756EDFB9E8A9}" sibTransId="{277B1586-B6D2-4924-9732-F3F93400DE47}"/>
    <dgm:cxn modelId="{D5DB68F4-AFE2-49D6-AD7C-65F06230499D}" type="presOf" srcId="{D65BF2B4-CC5C-4A56-B503-DC9AADA5C5F4}" destId="{2F2F897F-0E58-45A9-85BC-4FBF30BBDBA9}" srcOrd="0" destOrd="0" presId="urn:microsoft.com/office/officeart/2005/8/layout/hList1"/>
    <dgm:cxn modelId="{6C6CAFFB-CCB6-429C-9214-94C5AB728C33}" srcId="{C7D79935-FB24-4D2F-90D5-A47C4E3DBD5B}" destId="{E888FDD3-4EAC-415A-9A4A-D1E251682247}" srcOrd="0" destOrd="0" parTransId="{E3925191-FC25-447C-B3C6-674211383A8C}" sibTransId="{654DE844-8CB5-452C-A964-DCD4CA5FFD2C}"/>
    <dgm:cxn modelId="{FA0835C4-1707-4E26-9F44-A488F677DA82}" type="presParOf" srcId="{D7416602-3E63-4253-A867-7BA688F7CB28}" destId="{C4332E04-D8C3-4906-BC50-035880F6238D}" srcOrd="0" destOrd="0" presId="urn:microsoft.com/office/officeart/2005/8/layout/hList1"/>
    <dgm:cxn modelId="{3129D62C-D932-40C1-9A6D-3CF4125D1356}" type="presParOf" srcId="{C4332E04-D8C3-4906-BC50-035880F6238D}" destId="{89BAC852-3C00-463D-9A82-30E52642C8EF}" srcOrd="0" destOrd="0" presId="urn:microsoft.com/office/officeart/2005/8/layout/hList1"/>
    <dgm:cxn modelId="{421EA528-51C7-4FBE-9852-D2A6443BC9E8}" type="presParOf" srcId="{C4332E04-D8C3-4906-BC50-035880F6238D}" destId="{3C8A18ED-0572-4395-87D6-B53051AB9DC2}" srcOrd="1" destOrd="0" presId="urn:microsoft.com/office/officeart/2005/8/layout/hList1"/>
    <dgm:cxn modelId="{BEFD4F16-826D-42ED-AB2E-0E10F56AFB3F}" type="presParOf" srcId="{D7416602-3E63-4253-A867-7BA688F7CB28}" destId="{D59FBED9-88DA-4852-93EC-ED15BC673805}" srcOrd="1" destOrd="0" presId="urn:microsoft.com/office/officeart/2005/8/layout/hList1"/>
    <dgm:cxn modelId="{B6CE16AF-FD0A-4BE6-B16B-6898C749A2AA}" type="presParOf" srcId="{D7416602-3E63-4253-A867-7BA688F7CB28}" destId="{D94D28E0-9504-4047-AC97-80444D8083D1}" srcOrd="2" destOrd="0" presId="urn:microsoft.com/office/officeart/2005/8/layout/hList1"/>
    <dgm:cxn modelId="{C29D39AC-1369-44DC-B1DC-ECA3CDDBB5B9}" type="presParOf" srcId="{D94D28E0-9504-4047-AC97-80444D8083D1}" destId="{DCC2365C-305B-4CB0-AA07-CDBAF849A732}" srcOrd="0" destOrd="0" presId="urn:microsoft.com/office/officeart/2005/8/layout/hList1"/>
    <dgm:cxn modelId="{F5EBC657-5242-4AE0-8127-F4F981E21E01}" type="presParOf" srcId="{D94D28E0-9504-4047-AC97-80444D8083D1}" destId="{2F2F897F-0E58-45A9-85BC-4FBF30BBDBA9}"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5E942B-6BA0-4146-BFDF-5A318F968D7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D25E9E71-F67B-421B-A26C-7EFB957A3038}">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dirty="0">
              <a:solidFill>
                <a:schemeClr val="tx1"/>
              </a:solidFill>
            </a:rPr>
            <a:t>Epicrisis o soporte de la atención medica</a:t>
          </a:r>
        </a:p>
      </dgm:t>
    </dgm:pt>
    <dgm:pt modelId="{F4A42BB4-0D14-45A8-8F1F-6323AFB01DDE}" type="parTrans" cxnId="{9303E524-D907-47B7-BE57-796189958DE5}">
      <dgm:prSet/>
      <dgm:spPr/>
      <dgm:t>
        <a:bodyPr/>
        <a:lstStyle/>
        <a:p>
          <a:endParaRPr lang="es-CO"/>
        </a:p>
      </dgm:t>
    </dgm:pt>
    <dgm:pt modelId="{66B4CE01-AC9F-40D4-B71C-F31472E4F9FF}" type="sibTrans" cxnId="{9303E524-D907-47B7-BE57-796189958DE5}">
      <dgm:prSet/>
      <dgm:spPr/>
      <dgm:t>
        <a:bodyPr/>
        <a:lstStyle/>
        <a:p>
          <a:endParaRPr lang="es-CO"/>
        </a:p>
      </dgm:t>
    </dgm:pt>
    <dgm:pt modelId="{D195D7AE-7114-4A47-9B60-66B278AB6E97}">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dirty="0">
              <a:solidFill>
                <a:schemeClr val="tx1"/>
              </a:solidFill>
            </a:rPr>
            <a:t>Material de Osteosíntesis</a:t>
          </a:r>
        </a:p>
      </dgm:t>
    </dgm:pt>
    <dgm:pt modelId="{DFD0E92C-0EA6-404E-B02F-6372715889CC}" type="parTrans" cxnId="{78A41A54-6DC8-4967-990D-EF24442BB375}">
      <dgm:prSet/>
      <dgm:spPr/>
      <dgm:t>
        <a:bodyPr/>
        <a:lstStyle/>
        <a:p>
          <a:endParaRPr lang="es-CO"/>
        </a:p>
      </dgm:t>
    </dgm:pt>
    <dgm:pt modelId="{45895FC4-7C99-409A-923C-C46D22B046DA}" type="sibTrans" cxnId="{78A41A54-6DC8-4967-990D-EF24442BB375}">
      <dgm:prSet/>
      <dgm:spPr/>
      <dgm:t>
        <a:bodyPr/>
        <a:lstStyle/>
        <a:p>
          <a:endParaRPr lang="es-CO"/>
        </a:p>
      </dgm:t>
    </dgm:pt>
    <dgm:pt modelId="{A27D2A75-F0A6-451D-8C82-2BE4D1CAA59F}">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dirty="0">
              <a:solidFill>
                <a:schemeClr val="tx1"/>
              </a:solidFill>
            </a:rPr>
            <a:t>Factura</a:t>
          </a:r>
        </a:p>
      </dgm:t>
    </dgm:pt>
    <dgm:pt modelId="{B03E93AD-CFE4-40EF-B096-AD6640943032}" type="sibTrans" cxnId="{645D4032-8C71-4E82-A665-7FF2727CD5D8}">
      <dgm:prSet/>
      <dgm:spPr/>
      <dgm:t>
        <a:bodyPr/>
        <a:lstStyle/>
        <a:p>
          <a:endParaRPr lang="es-CO"/>
        </a:p>
      </dgm:t>
    </dgm:pt>
    <dgm:pt modelId="{C495EE81-E9FE-46A6-AD4A-D2CA5541E834}" type="parTrans" cxnId="{645D4032-8C71-4E82-A665-7FF2727CD5D8}">
      <dgm:prSet/>
      <dgm:spPr/>
      <dgm:t>
        <a:bodyPr/>
        <a:lstStyle/>
        <a:p>
          <a:endParaRPr lang="es-CO"/>
        </a:p>
      </dgm:t>
    </dgm:pt>
    <dgm:pt modelId="{07B0C9F1-4278-499D-8A40-7A436E148397}" type="pres">
      <dgm:prSet presAssocID="{935E942B-6BA0-4146-BFDF-5A318F968D76}" presName="linear" presStyleCnt="0">
        <dgm:presLayoutVars>
          <dgm:dir/>
          <dgm:resizeHandles val="exact"/>
        </dgm:presLayoutVars>
      </dgm:prSet>
      <dgm:spPr/>
    </dgm:pt>
    <dgm:pt modelId="{5D143D99-4D05-4FCE-B3C3-EC7854097BA6}" type="pres">
      <dgm:prSet presAssocID="{A27D2A75-F0A6-451D-8C82-2BE4D1CAA59F}" presName="comp" presStyleCnt="0"/>
      <dgm:spPr/>
    </dgm:pt>
    <dgm:pt modelId="{FF7F743B-966A-47E8-B8F6-1A83D5F0E7DD}" type="pres">
      <dgm:prSet presAssocID="{A27D2A75-F0A6-451D-8C82-2BE4D1CAA59F}" presName="box" presStyleLbl="node1" presStyleIdx="0" presStyleCnt="3" custLinFactNeighborY="-8533"/>
      <dgm:spPr/>
    </dgm:pt>
    <dgm:pt modelId="{C79A891B-6ADA-40FB-B552-35CAFFCD3CE7}" type="pres">
      <dgm:prSet presAssocID="{A27D2A75-F0A6-451D-8C82-2BE4D1CAA59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C647E296-F6DD-49F6-BB0C-97EF8E497BE4}" type="pres">
      <dgm:prSet presAssocID="{A27D2A75-F0A6-451D-8C82-2BE4D1CAA59F}" presName="text" presStyleLbl="node1" presStyleIdx="0" presStyleCnt="3">
        <dgm:presLayoutVars>
          <dgm:bulletEnabled val="1"/>
        </dgm:presLayoutVars>
      </dgm:prSet>
      <dgm:spPr/>
    </dgm:pt>
    <dgm:pt modelId="{003FE73B-71B6-429C-9CA5-A9A3AE9E7412}" type="pres">
      <dgm:prSet presAssocID="{B03E93AD-CFE4-40EF-B096-AD6640943032}" presName="spacer" presStyleCnt="0"/>
      <dgm:spPr/>
    </dgm:pt>
    <dgm:pt modelId="{DBB86586-129D-4834-AC1A-B68828B745AA}" type="pres">
      <dgm:prSet presAssocID="{D25E9E71-F67B-421B-A26C-7EFB957A3038}" presName="comp" presStyleCnt="0"/>
      <dgm:spPr/>
    </dgm:pt>
    <dgm:pt modelId="{1A07DDD1-B731-42C8-8EC4-D9333F5D4FEF}" type="pres">
      <dgm:prSet presAssocID="{D25E9E71-F67B-421B-A26C-7EFB957A3038}" presName="box" presStyleLbl="node1" presStyleIdx="1" presStyleCnt="3"/>
      <dgm:spPr/>
    </dgm:pt>
    <dgm:pt modelId="{04D40D4A-E403-4406-BCD0-632A49C2D19A}" type="pres">
      <dgm:prSet presAssocID="{D25E9E71-F67B-421B-A26C-7EFB957A303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3000" b="-53000"/>
          </a:stretch>
        </a:blipFill>
      </dgm:spPr>
    </dgm:pt>
    <dgm:pt modelId="{239F2933-C3D1-4CCA-A66D-121B0738E51B}" type="pres">
      <dgm:prSet presAssocID="{D25E9E71-F67B-421B-A26C-7EFB957A3038}" presName="text" presStyleLbl="node1" presStyleIdx="1" presStyleCnt="3">
        <dgm:presLayoutVars>
          <dgm:bulletEnabled val="1"/>
        </dgm:presLayoutVars>
      </dgm:prSet>
      <dgm:spPr/>
    </dgm:pt>
    <dgm:pt modelId="{B8558638-E52C-4C3D-833C-C9F2824A59E4}" type="pres">
      <dgm:prSet presAssocID="{66B4CE01-AC9F-40D4-B71C-F31472E4F9FF}" presName="spacer" presStyleCnt="0"/>
      <dgm:spPr/>
    </dgm:pt>
    <dgm:pt modelId="{989A1C93-C19D-4D5A-AB3D-5E9607DB9A92}" type="pres">
      <dgm:prSet presAssocID="{D195D7AE-7114-4A47-9B60-66B278AB6E97}" presName="comp" presStyleCnt="0"/>
      <dgm:spPr/>
    </dgm:pt>
    <dgm:pt modelId="{21F65D1C-4219-419F-8370-B1E43BBFFD0A}" type="pres">
      <dgm:prSet presAssocID="{D195D7AE-7114-4A47-9B60-66B278AB6E97}" presName="box" presStyleLbl="node1" presStyleIdx="2" presStyleCnt="3"/>
      <dgm:spPr/>
    </dgm:pt>
    <dgm:pt modelId="{12B7AF81-FC03-4D32-AA1C-7A0BCAA41DFA}" type="pres">
      <dgm:prSet presAssocID="{D195D7AE-7114-4A47-9B60-66B278AB6E9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5D0207D3-CB00-4FF2-9C29-E0CC62DA7369}" type="pres">
      <dgm:prSet presAssocID="{D195D7AE-7114-4A47-9B60-66B278AB6E97}" presName="text" presStyleLbl="node1" presStyleIdx="2" presStyleCnt="3">
        <dgm:presLayoutVars>
          <dgm:bulletEnabled val="1"/>
        </dgm:presLayoutVars>
      </dgm:prSet>
      <dgm:spPr/>
    </dgm:pt>
  </dgm:ptLst>
  <dgm:cxnLst>
    <dgm:cxn modelId="{0BE14C09-7B06-4122-AFE3-C5F9B651F773}" type="presOf" srcId="{D25E9E71-F67B-421B-A26C-7EFB957A3038}" destId="{239F2933-C3D1-4CCA-A66D-121B0738E51B}" srcOrd="1" destOrd="0" presId="urn:microsoft.com/office/officeart/2005/8/layout/vList4"/>
    <dgm:cxn modelId="{9303E524-D907-47B7-BE57-796189958DE5}" srcId="{935E942B-6BA0-4146-BFDF-5A318F968D76}" destId="{D25E9E71-F67B-421B-A26C-7EFB957A3038}" srcOrd="1" destOrd="0" parTransId="{F4A42BB4-0D14-45A8-8F1F-6323AFB01DDE}" sibTransId="{66B4CE01-AC9F-40D4-B71C-F31472E4F9FF}"/>
    <dgm:cxn modelId="{645D4032-8C71-4E82-A665-7FF2727CD5D8}" srcId="{935E942B-6BA0-4146-BFDF-5A318F968D76}" destId="{A27D2A75-F0A6-451D-8C82-2BE4D1CAA59F}" srcOrd="0" destOrd="0" parTransId="{C495EE81-E9FE-46A6-AD4A-D2CA5541E834}" sibTransId="{B03E93AD-CFE4-40EF-B096-AD6640943032}"/>
    <dgm:cxn modelId="{E148E443-865E-46F8-A19E-6B0DEB628E5D}" type="presOf" srcId="{D195D7AE-7114-4A47-9B60-66B278AB6E97}" destId="{5D0207D3-CB00-4FF2-9C29-E0CC62DA7369}" srcOrd="1" destOrd="0" presId="urn:microsoft.com/office/officeart/2005/8/layout/vList4"/>
    <dgm:cxn modelId="{78A41A54-6DC8-4967-990D-EF24442BB375}" srcId="{935E942B-6BA0-4146-BFDF-5A318F968D76}" destId="{D195D7AE-7114-4A47-9B60-66B278AB6E97}" srcOrd="2" destOrd="0" parTransId="{DFD0E92C-0EA6-404E-B02F-6372715889CC}" sibTransId="{45895FC4-7C99-409A-923C-C46D22B046DA}"/>
    <dgm:cxn modelId="{6CD7FD75-0E7C-4528-B2F8-0819A399A079}" type="presOf" srcId="{A27D2A75-F0A6-451D-8C82-2BE4D1CAA59F}" destId="{C647E296-F6DD-49F6-BB0C-97EF8E497BE4}" srcOrd="1" destOrd="0" presId="urn:microsoft.com/office/officeart/2005/8/layout/vList4"/>
    <dgm:cxn modelId="{FBD898AA-595A-4DB5-B716-E92C89C396A4}" type="presOf" srcId="{935E942B-6BA0-4146-BFDF-5A318F968D76}" destId="{07B0C9F1-4278-499D-8A40-7A436E148397}" srcOrd="0" destOrd="0" presId="urn:microsoft.com/office/officeart/2005/8/layout/vList4"/>
    <dgm:cxn modelId="{BAE8F4E1-AE56-4A88-AFDA-DA69EA6BF31A}" type="presOf" srcId="{A27D2A75-F0A6-451D-8C82-2BE4D1CAA59F}" destId="{FF7F743B-966A-47E8-B8F6-1A83D5F0E7DD}" srcOrd="0" destOrd="0" presId="urn:microsoft.com/office/officeart/2005/8/layout/vList4"/>
    <dgm:cxn modelId="{6F79F0E2-8036-4108-9142-83DF2CFF4149}" type="presOf" srcId="{D195D7AE-7114-4A47-9B60-66B278AB6E97}" destId="{21F65D1C-4219-419F-8370-B1E43BBFFD0A}" srcOrd="0" destOrd="0" presId="urn:microsoft.com/office/officeart/2005/8/layout/vList4"/>
    <dgm:cxn modelId="{8CA210FA-E5A3-442C-B7B5-D8C8A3EFC010}" type="presOf" srcId="{D25E9E71-F67B-421B-A26C-7EFB957A3038}" destId="{1A07DDD1-B731-42C8-8EC4-D9333F5D4FEF}" srcOrd="0" destOrd="0" presId="urn:microsoft.com/office/officeart/2005/8/layout/vList4"/>
    <dgm:cxn modelId="{2CB9F950-0DFC-4E8E-BA1C-F7535C9245B4}" type="presParOf" srcId="{07B0C9F1-4278-499D-8A40-7A436E148397}" destId="{5D143D99-4D05-4FCE-B3C3-EC7854097BA6}" srcOrd="0" destOrd="0" presId="urn:microsoft.com/office/officeart/2005/8/layout/vList4"/>
    <dgm:cxn modelId="{4ABE1DB4-F925-44D3-A467-2FE2FB356380}" type="presParOf" srcId="{5D143D99-4D05-4FCE-B3C3-EC7854097BA6}" destId="{FF7F743B-966A-47E8-B8F6-1A83D5F0E7DD}" srcOrd="0" destOrd="0" presId="urn:microsoft.com/office/officeart/2005/8/layout/vList4"/>
    <dgm:cxn modelId="{C4159308-5653-4E43-B0FF-5EBBB1F3DA5A}" type="presParOf" srcId="{5D143D99-4D05-4FCE-B3C3-EC7854097BA6}" destId="{C79A891B-6ADA-40FB-B552-35CAFFCD3CE7}" srcOrd="1" destOrd="0" presId="urn:microsoft.com/office/officeart/2005/8/layout/vList4"/>
    <dgm:cxn modelId="{912A3BBA-7987-4297-BEC6-421E96049D0C}" type="presParOf" srcId="{5D143D99-4D05-4FCE-B3C3-EC7854097BA6}" destId="{C647E296-F6DD-49F6-BB0C-97EF8E497BE4}" srcOrd="2" destOrd="0" presId="urn:microsoft.com/office/officeart/2005/8/layout/vList4"/>
    <dgm:cxn modelId="{F41EFD87-531C-40C4-BC37-220816FFF3BF}" type="presParOf" srcId="{07B0C9F1-4278-499D-8A40-7A436E148397}" destId="{003FE73B-71B6-429C-9CA5-A9A3AE9E7412}" srcOrd="1" destOrd="0" presId="urn:microsoft.com/office/officeart/2005/8/layout/vList4"/>
    <dgm:cxn modelId="{80B39FDE-7A5D-4115-9529-9808BBEA10C4}" type="presParOf" srcId="{07B0C9F1-4278-499D-8A40-7A436E148397}" destId="{DBB86586-129D-4834-AC1A-B68828B745AA}" srcOrd="2" destOrd="0" presId="urn:microsoft.com/office/officeart/2005/8/layout/vList4"/>
    <dgm:cxn modelId="{8C3837FB-4096-4A63-A3B8-00FF567CF156}" type="presParOf" srcId="{DBB86586-129D-4834-AC1A-B68828B745AA}" destId="{1A07DDD1-B731-42C8-8EC4-D9333F5D4FEF}" srcOrd="0" destOrd="0" presId="urn:microsoft.com/office/officeart/2005/8/layout/vList4"/>
    <dgm:cxn modelId="{F9387565-EAA4-4C8B-B324-01FA47A71444}" type="presParOf" srcId="{DBB86586-129D-4834-AC1A-B68828B745AA}" destId="{04D40D4A-E403-4406-BCD0-632A49C2D19A}" srcOrd="1" destOrd="0" presId="urn:microsoft.com/office/officeart/2005/8/layout/vList4"/>
    <dgm:cxn modelId="{2E916118-7479-4FDE-9A10-BC58160783D9}" type="presParOf" srcId="{DBB86586-129D-4834-AC1A-B68828B745AA}" destId="{239F2933-C3D1-4CCA-A66D-121B0738E51B}" srcOrd="2" destOrd="0" presId="urn:microsoft.com/office/officeart/2005/8/layout/vList4"/>
    <dgm:cxn modelId="{CAA73B4C-3FC7-4FAF-B2BF-969A06BC235A}" type="presParOf" srcId="{07B0C9F1-4278-499D-8A40-7A436E148397}" destId="{B8558638-E52C-4C3D-833C-C9F2824A59E4}" srcOrd="3" destOrd="0" presId="urn:microsoft.com/office/officeart/2005/8/layout/vList4"/>
    <dgm:cxn modelId="{5A6ED807-B425-48D4-ABFF-87974F8AA3D2}" type="presParOf" srcId="{07B0C9F1-4278-499D-8A40-7A436E148397}" destId="{989A1C93-C19D-4D5A-AB3D-5E9607DB9A92}" srcOrd="4" destOrd="0" presId="urn:microsoft.com/office/officeart/2005/8/layout/vList4"/>
    <dgm:cxn modelId="{47A6FB1B-0B35-45B3-BE0C-99489CED0F73}" type="presParOf" srcId="{989A1C93-C19D-4D5A-AB3D-5E9607DB9A92}" destId="{21F65D1C-4219-419F-8370-B1E43BBFFD0A}" srcOrd="0" destOrd="0" presId="urn:microsoft.com/office/officeart/2005/8/layout/vList4"/>
    <dgm:cxn modelId="{7523FE9D-66C6-48E5-A3E6-64100B9D8ABB}" type="presParOf" srcId="{989A1C93-C19D-4D5A-AB3D-5E9607DB9A92}" destId="{12B7AF81-FC03-4D32-AA1C-7A0BCAA41DFA}" srcOrd="1" destOrd="0" presId="urn:microsoft.com/office/officeart/2005/8/layout/vList4"/>
    <dgm:cxn modelId="{11188A14-8C48-4940-BFD1-A41973D9C383}" type="presParOf" srcId="{989A1C93-C19D-4D5A-AB3D-5E9607DB9A92}" destId="{5D0207D3-CB00-4FF2-9C29-E0CC62DA7369}"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DAB2F-41DF-49CF-998A-A202B5A922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C91A96AD-B932-48C8-89A7-E059A1E74298}">
      <dgm:prSet phldrT="[Texto]"/>
      <dgm:spPr/>
      <dgm:t>
        <a:bodyPr/>
        <a:lstStyle/>
        <a:p>
          <a:r>
            <a:rPr lang="es-CO" dirty="0"/>
            <a:t>Elaboración de los medios digitales</a:t>
          </a:r>
        </a:p>
      </dgm:t>
    </dgm:pt>
    <dgm:pt modelId="{686AC354-26E3-42D7-9920-71679F93844C}" type="parTrans" cxnId="{FAFD197A-F9B6-4C15-82CD-BC2EA78E6455}">
      <dgm:prSet/>
      <dgm:spPr/>
      <dgm:t>
        <a:bodyPr/>
        <a:lstStyle/>
        <a:p>
          <a:endParaRPr lang="es-CO"/>
        </a:p>
      </dgm:t>
    </dgm:pt>
    <dgm:pt modelId="{7242DC1B-B3BA-49DF-B09F-0C0E9DBAB798}" type="sibTrans" cxnId="{FAFD197A-F9B6-4C15-82CD-BC2EA78E6455}">
      <dgm:prSet/>
      <dgm:spPr/>
      <dgm:t>
        <a:bodyPr/>
        <a:lstStyle/>
        <a:p>
          <a:endParaRPr lang="es-CO"/>
        </a:p>
      </dgm:t>
    </dgm:pt>
    <dgm:pt modelId="{A295391F-F629-4C90-8091-D1A94B32BC87}">
      <dgm:prSet phldrT="[Texto]"/>
      <dgm:spPr/>
      <dgm:t>
        <a:bodyPr/>
        <a:lstStyle/>
        <a:p>
          <a:r>
            <a:rPr lang="es-CO" dirty="0"/>
            <a:t>Soportes Digitalizados</a:t>
          </a:r>
        </a:p>
      </dgm:t>
    </dgm:pt>
    <dgm:pt modelId="{FF31ACD7-2C7D-4951-BEDD-6CE14DA358DE}" type="sibTrans" cxnId="{B95FC0E9-3369-480F-B5DF-B260BAB18D64}">
      <dgm:prSet/>
      <dgm:spPr/>
      <dgm:t>
        <a:bodyPr/>
        <a:lstStyle/>
        <a:p>
          <a:endParaRPr lang="es-CO"/>
        </a:p>
      </dgm:t>
    </dgm:pt>
    <dgm:pt modelId="{AD2DFFD7-D35C-4D39-B527-4D8FD661B24D}" type="parTrans" cxnId="{B95FC0E9-3369-480F-B5DF-B260BAB18D64}">
      <dgm:prSet/>
      <dgm:spPr/>
      <dgm:t>
        <a:bodyPr/>
        <a:lstStyle/>
        <a:p>
          <a:endParaRPr lang="es-CO"/>
        </a:p>
      </dgm:t>
    </dgm:pt>
    <dgm:pt modelId="{57270060-48EA-4236-B8D4-AA776255F0A3}" type="pres">
      <dgm:prSet presAssocID="{D5CDAB2F-41DF-49CF-998A-A202B5A922BF}" presName="hierChild1" presStyleCnt="0">
        <dgm:presLayoutVars>
          <dgm:chPref val="1"/>
          <dgm:dir/>
          <dgm:animOne val="branch"/>
          <dgm:animLvl val="lvl"/>
          <dgm:resizeHandles/>
        </dgm:presLayoutVars>
      </dgm:prSet>
      <dgm:spPr/>
    </dgm:pt>
    <dgm:pt modelId="{2880BFF2-2D37-45C8-8C70-98331F698FD5}" type="pres">
      <dgm:prSet presAssocID="{C91A96AD-B932-48C8-89A7-E059A1E74298}" presName="hierRoot1" presStyleCnt="0"/>
      <dgm:spPr/>
    </dgm:pt>
    <dgm:pt modelId="{0223F0E0-1827-4355-B316-39332B9F9C01}" type="pres">
      <dgm:prSet presAssocID="{C91A96AD-B932-48C8-89A7-E059A1E74298}" presName="composite" presStyleCnt="0"/>
      <dgm:spPr/>
    </dgm:pt>
    <dgm:pt modelId="{711BD92C-B5D2-4C88-966D-80395D78E03A}" type="pres">
      <dgm:prSet presAssocID="{C91A96AD-B932-48C8-89A7-E059A1E74298}" presName="background" presStyleLbl="node0" presStyleIdx="0" presStyleCnt="2"/>
      <dgm:spPr/>
    </dgm:pt>
    <dgm:pt modelId="{D5092634-7CEA-4536-BA63-B2F81736788C}" type="pres">
      <dgm:prSet presAssocID="{C91A96AD-B932-48C8-89A7-E059A1E74298}" presName="text" presStyleLbl="fgAcc0" presStyleIdx="0" presStyleCnt="2">
        <dgm:presLayoutVars>
          <dgm:chPref val="3"/>
        </dgm:presLayoutVars>
      </dgm:prSet>
      <dgm:spPr/>
    </dgm:pt>
    <dgm:pt modelId="{4311ED97-57EF-4442-BC64-10CC4935923E}" type="pres">
      <dgm:prSet presAssocID="{C91A96AD-B932-48C8-89A7-E059A1E74298}" presName="hierChild2" presStyleCnt="0"/>
      <dgm:spPr/>
    </dgm:pt>
    <dgm:pt modelId="{ADC0218D-3CAE-480F-A15F-F94D99F4507E}" type="pres">
      <dgm:prSet presAssocID="{A295391F-F629-4C90-8091-D1A94B32BC87}" presName="hierRoot1" presStyleCnt="0"/>
      <dgm:spPr/>
    </dgm:pt>
    <dgm:pt modelId="{C887A1C5-AF0A-40F7-AB4B-B8F8E6399BED}" type="pres">
      <dgm:prSet presAssocID="{A295391F-F629-4C90-8091-D1A94B32BC87}" presName="composite" presStyleCnt="0"/>
      <dgm:spPr/>
    </dgm:pt>
    <dgm:pt modelId="{54E60BA2-D7E8-4839-B86E-E304A29B9E60}" type="pres">
      <dgm:prSet presAssocID="{A295391F-F629-4C90-8091-D1A94B32BC87}" presName="background" presStyleLbl="node0" presStyleIdx="1" presStyleCnt="2"/>
      <dgm:spPr/>
    </dgm:pt>
    <dgm:pt modelId="{AA2770B2-48BC-4787-B7E0-37BE8484CDA5}" type="pres">
      <dgm:prSet presAssocID="{A295391F-F629-4C90-8091-D1A94B32BC87}" presName="text" presStyleLbl="fgAcc0" presStyleIdx="1" presStyleCnt="2">
        <dgm:presLayoutVars>
          <dgm:chPref val="3"/>
        </dgm:presLayoutVars>
      </dgm:prSet>
      <dgm:spPr/>
    </dgm:pt>
    <dgm:pt modelId="{C3EFC4F0-3574-4814-9A66-24D18D2CD76B}" type="pres">
      <dgm:prSet presAssocID="{A295391F-F629-4C90-8091-D1A94B32BC87}" presName="hierChild2" presStyleCnt="0"/>
      <dgm:spPr/>
    </dgm:pt>
  </dgm:ptLst>
  <dgm:cxnLst>
    <dgm:cxn modelId="{F8E09620-F093-4618-BBE3-E923A61F41B8}" type="presOf" srcId="{C91A96AD-B932-48C8-89A7-E059A1E74298}" destId="{D5092634-7CEA-4536-BA63-B2F81736788C}" srcOrd="0" destOrd="0" presId="urn:microsoft.com/office/officeart/2005/8/layout/hierarchy1"/>
    <dgm:cxn modelId="{0AAFA848-B272-41BD-AF88-42BEAA59C099}" type="presOf" srcId="{D5CDAB2F-41DF-49CF-998A-A202B5A922BF}" destId="{57270060-48EA-4236-B8D4-AA776255F0A3}" srcOrd="0" destOrd="0" presId="urn:microsoft.com/office/officeart/2005/8/layout/hierarchy1"/>
    <dgm:cxn modelId="{FAFD197A-F9B6-4C15-82CD-BC2EA78E6455}" srcId="{D5CDAB2F-41DF-49CF-998A-A202B5A922BF}" destId="{C91A96AD-B932-48C8-89A7-E059A1E74298}" srcOrd="0" destOrd="0" parTransId="{686AC354-26E3-42D7-9920-71679F93844C}" sibTransId="{7242DC1B-B3BA-49DF-B09F-0C0E9DBAB798}"/>
    <dgm:cxn modelId="{9FD8B4A0-57F2-4A58-8DFD-672922979E4F}" type="presOf" srcId="{A295391F-F629-4C90-8091-D1A94B32BC87}" destId="{AA2770B2-48BC-4787-B7E0-37BE8484CDA5}" srcOrd="0" destOrd="0" presId="urn:microsoft.com/office/officeart/2005/8/layout/hierarchy1"/>
    <dgm:cxn modelId="{B95FC0E9-3369-480F-B5DF-B260BAB18D64}" srcId="{D5CDAB2F-41DF-49CF-998A-A202B5A922BF}" destId="{A295391F-F629-4C90-8091-D1A94B32BC87}" srcOrd="1" destOrd="0" parTransId="{AD2DFFD7-D35C-4D39-B527-4D8FD661B24D}" sibTransId="{FF31ACD7-2C7D-4951-BEDD-6CE14DA358DE}"/>
    <dgm:cxn modelId="{4C21826E-50BB-4F14-8B65-8554C4122C15}" type="presParOf" srcId="{57270060-48EA-4236-B8D4-AA776255F0A3}" destId="{2880BFF2-2D37-45C8-8C70-98331F698FD5}" srcOrd="0" destOrd="0" presId="urn:microsoft.com/office/officeart/2005/8/layout/hierarchy1"/>
    <dgm:cxn modelId="{C440A68E-DC53-4AF2-B13F-F5AAC0962629}" type="presParOf" srcId="{2880BFF2-2D37-45C8-8C70-98331F698FD5}" destId="{0223F0E0-1827-4355-B316-39332B9F9C01}" srcOrd="0" destOrd="0" presId="urn:microsoft.com/office/officeart/2005/8/layout/hierarchy1"/>
    <dgm:cxn modelId="{4BBD3DAC-6556-4C66-BAAE-54728E164A07}" type="presParOf" srcId="{0223F0E0-1827-4355-B316-39332B9F9C01}" destId="{711BD92C-B5D2-4C88-966D-80395D78E03A}" srcOrd="0" destOrd="0" presId="urn:microsoft.com/office/officeart/2005/8/layout/hierarchy1"/>
    <dgm:cxn modelId="{7AE960BC-D440-4AF2-8AEE-E52D242535CA}" type="presParOf" srcId="{0223F0E0-1827-4355-B316-39332B9F9C01}" destId="{D5092634-7CEA-4536-BA63-B2F81736788C}" srcOrd="1" destOrd="0" presId="urn:microsoft.com/office/officeart/2005/8/layout/hierarchy1"/>
    <dgm:cxn modelId="{5245D2E8-C563-457A-A534-1F8FFBBC7CC9}" type="presParOf" srcId="{2880BFF2-2D37-45C8-8C70-98331F698FD5}" destId="{4311ED97-57EF-4442-BC64-10CC4935923E}" srcOrd="1" destOrd="0" presId="urn:microsoft.com/office/officeart/2005/8/layout/hierarchy1"/>
    <dgm:cxn modelId="{AAC6B217-C80F-445A-90C1-C37B23E3A873}" type="presParOf" srcId="{57270060-48EA-4236-B8D4-AA776255F0A3}" destId="{ADC0218D-3CAE-480F-A15F-F94D99F4507E}" srcOrd="1" destOrd="0" presId="urn:microsoft.com/office/officeart/2005/8/layout/hierarchy1"/>
    <dgm:cxn modelId="{7D472C84-E782-44BF-8D34-5C80E5562CAB}" type="presParOf" srcId="{ADC0218D-3CAE-480F-A15F-F94D99F4507E}" destId="{C887A1C5-AF0A-40F7-AB4B-B8F8E6399BED}" srcOrd="0" destOrd="0" presId="urn:microsoft.com/office/officeart/2005/8/layout/hierarchy1"/>
    <dgm:cxn modelId="{3D541383-F4C2-495F-8A65-0A1A6E43040C}" type="presParOf" srcId="{C887A1C5-AF0A-40F7-AB4B-B8F8E6399BED}" destId="{54E60BA2-D7E8-4839-B86E-E304A29B9E60}" srcOrd="0" destOrd="0" presId="urn:microsoft.com/office/officeart/2005/8/layout/hierarchy1"/>
    <dgm:cxn modelId="{EBCC61A4-892B-4899-AB33-6B3762C2272B}" type="presParOf" srcId="{C887A1C5-AF0A-40F7-AB4B-B8F8E6399BED}" destId="{AA2770B2-48BC-4787-B7E0-37BE8484CDA5}" srcOrd="1" destOrd="0" presId="urn:microsoft.com/office/officeart/2005/8/layout/hierarchy1"/>
    <dgm:cxn modelId="{86066FFA-00D4-44C9-AA8F-CBB3E30A7A7D}" type="presParOf" srcId="{ADC0218D-3CAE-480F-A15F-F94D99F4507E}" destId="{C3EFC4F0-3574-4814-9A66-24D18D2CD76B}"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EE64B4-380E-4E8F-BDFC-B59F6C01C8C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CO"/>
        </a:p>
      </dgm:t>
    </dgm:pt>
    <dgm:pt modelId="{7F9A83BB-7150-4449-AA80-AA3F1938A68F}">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sz="2400" dirty="0">
              <a:solidFill>
                <a:schemeClr val="tx1"/>
              </a:solidFill>
            </a:rPr>
            <a:t>Contar con acceso a internet</a:t>
          </a:r>
        </a:p>
      </dgm:t>
    </dgm:pt>
    <dgm:pt modelId="{1ABD471F-AFAA-452D-8A39-3678063EF382}" type="parTrans" cxnId="{E2F99E31-D57A-4314-8413-7188A92A6DC9}">
      <dgm:prSet/>
      <dgm:spPr/>
      <dgm:t>
        <a:bodyPr/>
        <a:lstStyle/>
        <a:p>
          <a:endParaRPr lang="es-CO"/>
        </a:p>
      </dgm:t>
    </dgm:pt>
    <dgm:pt modelId="{AA5A94BF-4C2A-4448-BA24-92FA8EA39481}" type="sibTrans" cxnId="{E2F99E31-D57A-4314-8413-7188A92A6DC9}">
      <dgm:prSet/>
      <dgm:spPr/>
      <dgm:t>
        <a:bodyPr/>
        <a:lstStyle/>
        <a:p>
          <a:endParaRPr lang="es-CO"/>
        </a:p>
      </dgm:t>
    </dgm:pt>
    <dgm:pt modelId="{31A7DE2F-B560-4629-A490-3078A6BEBBF4}">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sz="2400" dirty="0">
              <a:solidFill>
                <a:schemeClr val="tx1"/>
              </a:solidFill>
            </a:rPr>
            <a:t>Ingresar a la página WEB</a:t>
          </a:r>
        </a:p>
      </dgm:t>
    </dgm:pt>
    <dgm:pt modelId="{DB5084E1-D89A-45A9-B4C3-225361DC66C8}" type="parTrans" cxnId="{C328A191-FEAA-41E5-9911-C4EBED55CA5F}">
      <dgm:prSet/>
      <dgm:spPr/>
      <dgm:t>
        <a:bodyPr/>
        <a:lstStyle/>
        <a:p>
          <a:endParaRPr lang="es-CO"/>
        </a:p>
      </dgm:t>
    </dgm:pt>
    <dgm:pt modelId="{8DE14B07-29A5-4CC6-82AE-E95F0D55467A}" type="sibTrans" cxnId="{C328A191-FEAA-41E5-9911-C4EBED55CA5F}">
      <dgm:prSet/>
      <dgm:spPr/>
      <dgm:t>
        <a:bodyPr/>
        <a:lstStyle/>
        <a:p>
          <a:endParaRPr lang="es-CO"/>
        </a:p>
      </dgm:t>
    </dgm:pt>
    <dgm:pt modelId="{28C86AF5-99F3-44A8-B4DD-BBB08BF147BA}">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sz="2400" dirty="0">
              <a:solidFill>
                <a:schemeClr val="tx1"/>
              </a:solidFill>
            </a:rPr>
            <a:t>Usuario y contraseña</a:t>
          </a:r>
        </a:p>
      </dgm:t>
    </dgm:pt>
    <dgm:pt modelId="{8819AB00-7081-47A4-ABB3-90843E0F59E6}" type="parTrans" cxnId="{D97F4313-6E38-4ED1-876E-C85A3ADA6D25}">
      <dgm:prSet/>
      <dgm:spPr/>
      <dgm:t>
        <a:bodyPr/>
        <a:lstStyle/>
        <a:p>
          <a:endParaRPr lang="es-CO"/>
        </a:p>
      </dgm:t>
    </dgm:pt>
    <dgm:pt modelId="{241F5BE1-B38C-4AB9-8264-F465540479BF}" type="sibTrans" cxnId="{D97F4313-6E38-4ED1-876E-C85A3ADA6D25}">
      <dgm:prSet/>
      <dgm:spPr/>
      <dgm:t>
        <a:bodyPr/>
        <a:lstStyle/>
        <a:p>
          <a:endParaRPr lang="es-CO"/>
        </a:p>
      </dgm:t>
    </dgm:pt>
    <dgm:pt modelId="{B71AE49C-3C95-4070-B993-1FBB437560C7}" type="pres">
      <dgm:prSet presAssocID="{D0EE64B4-380E-4E8F-BDFC-B59F6C01C8C3}" presName="Name0" presStyleCnt="0">
        <dgm:presLayoutVars>
          <dgm:chPref val="1"/>
          <dgm:dir/>
          <dgm:animOne val="branch"/>
          <dgm:animLvl val="lvl"/>
          <dgm:resizeHandles/>
        </dgm:presLayoutVars>
      </dgm:prSet>
      <dgm:spPr/>
    </dgm:pt>
    <dgm:pt modelId="{BB204242-C730-423A-B39D-5D6ABDCB17BD}" type="pres">
      <dgm:prSet presAssocID="{7F9A83BB-7150-4449-AA80-AA3F1938A68F}" presName="vertOne" presStyleCnt="0"/>
      <dgm:spPr/>
    </dgm:pt>
    <dgm:pt modelId="{DCFD538D-7D3E-4AAE-9E1B-D355DADA8410}" type="pres">
      <dgm:prSet presAssocID="{7F9A83BB-7150-4449-AA80-AA3F1938A68F}" presName="txOne" presStyleLbl="node0" presStyleIdx="0" presStyleCnt="3">
        <dgm:presLayoutVars>
          <dgm:chPref val="3"/>
        </dgm:presLayoutVars>
      </dgm:prSet>
      <dgm:spPr/>
    </dgm:pt>
    <dgm:pt modelId="{1CF00DE1-FC62-4F1F-AE42-E59842E996A2}" type="pres">
      <dgm:prSet presAssocID="{7F9A83BB-7150-4449-AA80-AA3F1938A68F}" presName="horzOne" presStyleCnt="0"/>
      <dgm:spPr/>
    </dgm:pt>
    <dgm:pt modelId="{E85C3C40-B331-4AAA-B040-A8EAB0B3E113}" type="pres">
      <dgm:prSet presAssocID="{AA5A94BF-4C2A-4448-BA24-92FA8EA39481}" presName="sibSpaceOne" presStyleCnt="0"/>
      <dgm:spPr/>
    </dgm:pt>
    <dgm:pt modelId="{643B6F2E-D7E6-425D-911A-FA9026A133EB}" type="pres">
      <dgm:prSet presAssocID="{31A7DE2F-B560-4629-A490-3078A6BEBBF4}" presName="vertOne" presStyleCnt="0"/>
      <dgm:spPr/>
    </dgm:pt>
    <dgm:pt modelId="{15041668-02F1-42E7-8B62-388073B20F06}" type="pres">
      <dgm:prSet presAssocID="{31A7DE2F-B560-4629-A490-3078A6BEBBF4}" presName="txOne" presStyleLbl="node0" presStyleIdx="1" presStyleCnt="3">
        <dgm:presLayoutVars>
          <dgm:chPref val="3"/>
        </dgm:presLayoutVars>
      </dgm:prSet>
      <dgm:spPr/>
    </dgm:pt>
    <dgm:pt modelId="{0DC18994-E26C-494B-B54D-4AF56ADD3C4A}" type="pres">
      <dgm:prSet presAssocID="{31A7DE2F-B560-4629-A490-3078A6BEBBF4}" presName="horzOne" presStyleCnt="0"/>
      <dgm:spPr/>
    </dgm:pt>
    <dgm:pt modelId="{251D0040-4350-47C6-9BFA-D8B9157CE34D}" type="pres">
      <dgm:prSet presAssocID="{8DE14B07-29A5-4CC6-82AE-E95F0D55467A}" presName="sibSpaceOne" presStyleCnt="0"/>
      <dgm:spPr/>
    </dgm:pt>
    <dgm:pt modelId="{33344E24-7C7F-46B5-B37C-33479DE8B437}" type="pres">
      <dgm:prSet presAssocID="{28C86AF5-99F3-44A8-B4DD-BBB08BF147BA}" presName="vertOne" presStyleCnt="0"/>
      <dgm:spPr/>
    </dgm:pt>
    <dgm:pt modelId="{D19E7A2D-E28C-41A1-9E88-656CB1F69C6C}" type="pres">
      <dgm:prSet presAssocID="{28C86AF5-99F3-44A8-B4DD-BBB08BF147BA}" presName="txOne" presStyleLbl="node0" presStyleIdx="2" presStyleCnt="3">
        <dgm:presLayoutVars>
          <dgm:chPref val="3"/>
        </dgm:presLayoutVars>
      </dgm:prSet>
      <dgm:spPr/>
    </dgm:pt>
    <dgm:pt modelId="{B3D03DBA-3F71-476D-9DC4-AC2C02F5E548}" type="pres">
      <dgm:prSet presAssocID="{28C86AF5-99F3-44A8-B4DD-BBB08BF147BA}" presName="horzOne" presStyleCnt="0"/>
      <dgm:spPr/>
    </dgm:pt>
  </dgm:ptLst>
  <dgm:cxnLst>
    <dgm:cxn modelId="{D97F4313-6E38-4ED1-876E-C85A3ADA6D25}" srcId="{D0EE64B4-380E-4E8F-BDFC-B59F6C01C8C3}" destId="{28C86AF5-99F3-44A8-B4DD-BBB08BF147BA}" srcOrd="2" destOrd="0" parTransId="{8819AB00-7081-47A4-ABB3-90843E0F59E6}" sibTransId="{241F5BE1-B38C-4AB9-8264-F465540479BF}"/>
    <dgm:cxn modelId="{E2F99E31-D57A-4314-8413-7188A92A6DC9}" srcId="{D0EE64B4-380E-4E8F-BDFC-B59F6C01C8C3}" destId="{7F9A83BB-7150-4449-AA80-AA3F1938A68F}" srcOrd="0" destOrd="0" parTransId="{1ABD471F-AFAA-452D-8A39-3678063EF382}" sibTransId="{AA5A94BF-4C2A-4448-BA24-92FA8EA39481}"/>
    <dgm:cxn modelId="{6B8A7B3D-6355-4857-9803-1E30F55DB820}" type="presOf" srcId="{28C86AF5-99F3-44A8-B4DD-BBB08BF147BA}" destId="{D19E7A2D-E28C-41A1-9E88-656CB1F69C6C}" srcOrd="0" destOrd="0" presId="urn:microsoft.com/office/officeart/2005/8/layout/hierarchy4"/>
    <dgm:cxn modelId="{C328A191-FEAA-41E5-9911-C4EBED55CA5F}" srcId="{D0EE64B4-380E-4E8F-BDFC-B59F6C01C8C3}" destId="{31A7DE2F-B560-4629-A490-3078A6BEBBF4}" srcOrd="1" destOrd="0" parTransId="{DB5084E1-D89A-45A9-B4C3-225361DC66C8}" sibTransId="{8DE14B07-29A5-4CC6-82AE-E95F0D55467A}"/>
    <dgm:cxn modelId="{01346E9C-4772-419B-9FA0-6C5219F1D09D}" type="presOf" srcId="{D0EE64B4-380E-4E8F-BDFC-B59F6C01C8C3}" destId="{B71AE49C-3C95-4070-B993-1FBB437560C7}" srcOrd="0" destOrd="0" presId="urn:microsoft.com/office/officeart/2005/8/layout/hierarchy4"/>
    <dgm:cxn modelId="{8E2A859E-80E7-493B-943A-EB27133232A3}" type="presOf" srcId="{31A7DE2F-B560-4629-A490-3078A6BEBBF4}" destId="{15041668-02F1-42E7-8B62-388073B20F06}" srcOrd="0" destOrd="0" presId="urn:microsoft.com/office/officeart/2005/8/layout/hierarchy4"/>
    <dgm:cxn modelId="{B4E186A0-FCD1-448F-98A8-25EFB690D929}" type="presOf" srcId="{7F9A83BB-7150-4449-AA80-AA3F1938A68F}" destId="{DCFD538D-7D3E-4AAE-9E1B-D355DADA8410}" srcOrd="0" destOrd="0" presId="urn:microsoft.com/office/officeart/2005/8/layout/hierarchy4"/>
    <dgm:cxn modelId="{1A3F5861-1BD0-46E0-8FF0-7D0F1E72C2D4}" type="presParOf" srcId="{B71AE49C-3C95-4070-B993-1FBB437560C7}" destId="{BB204242-C730-423A-B39D-5D6ABDCB17BD}" srcOrd="0" destOrd="0" presId="urn:microsoft.com/office/officeart/2005/8/layout/hierarchy4"/>
    <dgm:cxn modelId="{8C6F6156-5F3B-410C-AAF4-FC25359F1B91}" type="presParOf" srcId="{BB204242-C730-423A-B39D-5D6ABDCB17BD}" destId="{DCFD538D-7D3E-4AAE-9E1B-D355DADA8410}" srcOrd="0" destOrd="0" presId="urn:microsoft.com/office/officeart/2005/8/layout/hierarchy4"/>
    <dgm:cxn modelId="{9774E46F-3F7A-452D-8E34-120BDC8154B9}" type="presParOf" srcId="{BB204242-C730-423A-B39D-5D6ABDCB17BD}" destId="{1CF00DE1-FC62-4F1F-AE42-E59842E996A2}" srcOrd="1" destOrd="0" presId="urn:microsoft.com/office/officeart/2005/8/layout/hierarchy4"/>
    <dgm:cxn modelId="{7B01C589-FD27-423D-9554-0B19EBCD6660}" type="presParOf" srcId="{B71AE49C-3C95-4070-B993-1FBB437560C7}" destId="{E85C3C40-B331-4AAA-B040-A8EAB0B3E113}" srcOrd="1" destOrd="0" presId="urn:microsoft.com/office/officeart/2005/8/layout/hierarchy4"/>
    <dgm:cxn modelId="{EDE7A5D1-7CC4-4441-BFAA-DA4C7C82DD58}" type="presParOf" srcId="{B71AE49C-3C95-4070-B993-1FBB437560C7}" destId="{643B6F2E-D7E6-425D-911A-FA9026A133EB}" srcOrd="2" destOrd="0" presId="urn:microsoft.com/office/officeart/2005/8/layout/hierarchy4"/>
    <dgm:cxn modelId="{11E8EAF7-DD78-4C87-A03B-D9C591590DDC}" type="presParOf" srcId="{643B6F2E-D7E6-425D-911A-FA9026A133EB}" destId="{15041668-02F1-42E7-8B62-388073B20F06}" srcOrd="0" destOrd="0" presId="urn:microsoft.com/office/officeart/2005/8/layout/hierarchy4"/>
    <dgm:cxn modelId="{49893173-0BE9-4B7E-9831-93E4F646BA4B}" type="presParOf" srcId="{643B6F2E-D7E6-425D-911A-FA9026A133EB}" destId="{0DC18994-E26C-494B-B54D-4AF56ADD3C4A}" srcOrd="1" destOrd="0" presId="urn:microsoft.com/office/officeart/2005/8/layout/hierarchy4"/>
    <dgm:cxn modelId="{DAA06C37-16DB-4332-9DED-1FB213CC1FA1}" type="presParOf" srcId="{B71AE49C-3C95-4070-B993-1FBB437560C7}" destId="{251D0040-4350-47C6-9BFA-D8B9157CE34D}" srcOrd="3" destOrd="0" presId="urn:microsoft.com/office/officeart/2005/8/layout/hierarchy4"/>
    <dgm:cxn modelId="{91649D16-5902-49BD-B566-ACE39D4E15A4}" type="presParOf" srcId="{B71AE49C-3C95-4070-B993-1FBB437560C7}" destId="{33344E24-7C7F-46B5-B37C-33479DE8B437}" srcOrd="4" destOrd="0" presId="urn:microsoft.com/office/officeart/2005/8/layout/hierarchy4"/>
    <dgm:cxn modelId="{479D343F-85EB-4F0E-BCBD-AE118A2C65DB}" type="presParOf" srcId="{33344E24-7C7F-46B5-B37C-33479DE8B437}" destId="{D19E7A2D-E28C-41A1-9E88-656CB1F69C6C}" srcOrd="0" destOrd="0" presId="urn:microsoft.com/office/officeart/2005/8/layout/hierarchy4"/>
    <dgm:cxn modelId="{E6CB23B6-CAF5-45EB-A220-512B87AED30A}" type="presParOf" srcId="{33344E24-7C7F-46B5-B37C-33479DE8B437}" destId="{B3D03DBA-3F71-476D-9DC4-AC2C02F5E548}"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42723C-7920-4276-8E99-92FC40FFBD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09BA1B15-DB67-409C-86B6-57472171C948}">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O" sz="2800" dirty="0">
              <a:solidFill>
                <a:schemeClr val="tx1"/>
              </a:solidFill>
            </a:rPr>
            <a:t>Cargue de información electrónica</a:t>
          </a:r>
        </a:p>
      </dgm:t>
    </dgm:pt>
    <dgm:pt modelId="{A87D5A26-FFDC-4E0F-9382-326A510FBAF0}" type="sibTrans" cxnId="{69A42EF3-1A44-43F0-B5A9-A81AF6133433}">
      <dgm:prSet/>
      <dgm:spPr/>
      <dgm:t>
        <a:bodyPr/>
        <a:lstStyle/>
        <a:p>
          <a:endParaRPr lang="es-CO"/>
        </a:p>
      </dgm:t>
    </dgm:pt>
    <dgm:pt modelId="{D64719DF-1404-4E67-80F0-7C6BC3C19327}" type="parTrans" cxnId="{69A42EF3-1A44-43F0-B5A9-A81AF6133433}">
      <dgm:prSet/>
      <dgm:spPr/>
      <dgm:t>
        <a:bodyPr/>
        <a:lstStyle/>
        <a:p>
          <a:endParaRPr lang="es-CO"/>
        </a:p>
      </dgm:t>
    </dgm:pt>
    <dgm:pt modelId="{11B3E7AD-EECC-4B6E-9844-7250A0AECE8F}" type="pres">
      <dgm:prSet presAssocID="{5342723C-7920-4276-8E99-92FC40FFBDD0}" presName="outerComposite" presStyleCnt="0">
        <dgm:presLayoutVars>
          <dgm:chMax val="5"/>
          <dgm:dir/>
          <dgm:resizeHandles val="exact"/>
        </dgm:presLayoutVars>
      </dgm:prSet>
      <dgm:spPr/>
    </dgm:pt>
    <dgm:pt modelId="{8660AD5C-A4B0-4DED-8961-250496BA654F}" type="pres">
      <dgm:prSet presAssocID="{5342723C-7920-4276-8E99-92FC40FFBDD0}" presName="dummyMaxCanvas" presStyleCnt="0">
        <dgm:presLayoutVars/>
      </dgm:prSet>
      <dgm:spPr/>
    </dgm:pt>
    <dgm:pt modelId="{BC95051A-3567-4B0C-A8B0-B8061F805E9D}" type="pres">
      <dgm:prSet presAssocID="{5342723C-7920-4276-8E99-92FC40FFBDD0}" presName="OneNode_1" presStyleLbl="node1" presStyleIdx="0" presStyleCnt="1">
        <dgm:presLayoutVars>
          <dgm:bulletEnabled val="1"/>
        </dgm:presLayoutVars>
      </dgm:prSet>
      <dgm:spPr/>
    </dgm:pt>
  </dgm:ptLst>
  <dgm:cxnLst>
    <dgm:cxn modelId="{CCE0583E-87F9-4F6F-A902-F9793C8D76F8}" type="presOf" srcId="{5342723C-7920-4276-8E99-92FC40FFBDD0}" destId="{11B3E7AD-EECC-4B6E-9844-7250A0AECE8F}" srcOrd="0" destOrd="0" presId="urn:microsoft.com/office/officeart/2005/8/layout/vProcess5"/>
    <dgm:cxn modelId="{69A42EF3-1A44-43F0-B5A9-A81AF6133433}" srcId="{5342723C-7920-4276-8E99-92FC40FFBDD0}" destId="{09BA1B15-DB67-409C-86B6-57472171C948}" srcOrd="0" destOrd="0" parTransId="{D64719DF-1404-4E67-80F0-7C6BC3C19327}" sibTransId="{A87D5A26-FFDC-4E0F-9382-326A510FBAF0}"/>
    <dgm:cxn modelId="{F5AEAAFE-E20C-4E5C-BAF1-B7742FA14FEB}" type="presOf" srcId="{09BA1B15-DB67-409C-86B6-57472171C948}" destId="{BC95051A-3567-4B0C-A8B0-B8061F805E9D}" srcOrd="0" destOrd="0" presId="urn:microsoft.com/office/officeart/2005/8/layout/vProcess5"/>
    <dgm:cxn modelId="{46C5AB60-2B00-4BDA-894E-2FDF445810D8}" type="presParOf" srcId="{11B3E7AD-EECC-4B6E-9844-7250A0AECE8F}" destId="{8660AD5C-A4B0-4DED-8961-250496BA654F}" srcOrd="0" destOrd="0" presId="urn:microsoft.com/office/officeart/2005/8/layout/vProcess5"/>
    <dgm:cxn modelId="{6737FF2F-A26B-4293-92E9-D3991DB4DF3F}" type="presParOf" srcId="{11B3E7AD-EECC-4B6E-9844-7250A0AECE8F}" destId="{BC95051A-3567-4B0C-A8B0-B8061F805E9D}" srcOrd="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A9C3-F840-4F68-B5B5-73C3BD35D3FA}">
      <dsp:nvSpPr>
        <dsp:cNvPr id="0" name=""/>
        <dsp:cNvSpPr/>
      </dsp:nvSpPr>
      <dsp:spPr>
        <a:xfrm>
          <a:off x="18222" y="0"/>
          <a:ext cx="6461760" cy="8363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solidFill>
                <a:schemeClr val="tx1"/>
              </a:solidFill>
            </a:rPr>
            <a:t>Elaboración de los medios digitales</a:t>
          </a:r>
        </a:p>
      </dsp:txBody>
      <dsp:txXfrm>
        <a:off x="42717" y="24495"/>
        <a:ext cx="5488617" cy="787347"/>
      </dsp:txXfrm>
    </dsp:sp>
    <dsp:sp modelId="{DCAAF9DC-2F9C-40DB-B7A2-1EA1953ECC5B}">
      <dsp:nvSpPr>
        <dsp:cNvPr id="0" name=""/>
        <dsp:cNvSpPr/>
      </dsp:nvSpPr>
      <dsp:spPr>
        <a:xfrm>
          <a:off x="541172" y="988398"/>
          <a:ext cx="6461760" cy="8363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solidFill>
                <a:schemeClr val="tx1"/>
              </a:solidFill>
            </a:rPr>
            <a:t>Cargue de Información electrónica</a:t>
          </a:r>
        </a:p>
      </dsp:txBody>
      <dsp:txXfrm>
        <a:off x="565667" y="1012893"/>
        <a:ext cx="5327978" cy="787347"/>
      </dsp:txXfrm>
    </dsp:sp>
    <dsp:sp modelId="{81B28130-369E-404A-996B-20772820FD44}">
      <dsp:nvSpPr>
        <dsp:cNvPr id="0" name=""/>
        <dsp:cNvSpPr/>
      </dsp:nvSpPr>
      <dsp:spPr>
        <a:xfrm>
          <a:off x="1074267" y="1976797"/>
          <a:ext cx="6461760" cy="8363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solidFill>
                <a:schemeClr val="tx1"/>
              </a:solidFill>
            </a:rPr>
            <a:t>Cargue de imágenes	</a:t>
          </a:r>
        </a:p>
      </dsp:txBody>
      <dsp:txXfrm>
        <a:off x="1098762" y="2001292"/>
        <a:ext cx="5336055" cy="787347"/>
      </dsp:txXfrm>
    </dsp:sp>
    <dsp:sp modelId="{B56549F2-A165-46AB-9273-E811664C129F}">
      <dsp:nvSpPr>
        <dsp:cNvPr id="0" name=""/>
        <dsp:cNvSpPr/>
      </dsp:nvSpPr>
      <dsp:spPr>
        <a:xfrm>
          <a:off x="1615440" y="2965195"/>
          <a:ext cx="6461760" cy="83633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solidFill>
                <a:schemeClr val="tx1"/>
              </a:solidFill>
            </a:rPr>
            <a:t>Generación del Certificado de Radicación </a:t>
          </a:r>
        </a:p>
      </dsp:txBody>
      <dsp:txXfrm>
        <a:off x="1639935" y="2989690"/>
        <a:ext cx="5327978" cy="787347"/>
      </dsp:txXfrm>
    </dsp:sp>
    <dsp:sp modelId="{076277B4-D633-41DB-A336-989349BB6E14}">
      <dsp:nvSpPr>
        <dsp:cNvPr id="0" name=""/>
        <dsp:cNvSpPr/>
      </dsp:nvSpPr>
      <dsp:spPr>
        <a:xfrm>
          <a:off x="5918140" y="640558"/>
          <a:ext cx="543619" cy="5436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6040454" y="640558"/>
        <a:ext cx="298991" cy="409073"/>
      </dsp:txXfrm>
    </dsp:sp>
    <dsp:sp modelId="{9F462B06-B37D-43C7-A45E-85E8C2844D92}">
      <dsp:nvSpPr>
        <dsp:cNvPr id="0" name=""/>
        <dsp:cNvSpPr/>
      </dsp:nvSpPr>
      <dsp:spPr>
        <a:xfrm>
          <a:off x="6459313" y="1628956"/>
          <a:ext cx="543619" cy="54361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6581627" y="1628956"/>
        <a:ext cx="298991" cy="409073"/>
      </dsp:txXfrm>
    </dsp:sp>
    <dsp:sp modelId="{10CECF6A-ED9D-4C52-81E6-75C6010FAB4D}">
      <dsp:nvSpPr>
        <dsp:cNvPr id="0" name=""/>
        <dsp:cNvSpPr/>
      </dsp:nvSpPr>
      <dsp:spPr>
        <a:xfrm>
          <a:off x="6992408" y="2617355"/>
          <a:ext cx="543619" cy="54361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7114722" y="2617355"/>
        <a:ext cx="298991" cy="4090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D06C-4167-44F4-8CAF-D43935E7DA5C}">
      <dsp:nvSpPr>
        <dsp:cNvPr id="0" name=""/>
        <dsp:cNvSpPr/>
      </dsp:nvSpPr>
      <dsp:spPr>
        <a:xfrm>
          <a:off x="0" y="0"/>
          <a:ext cx="5517294" cy="1212228"/>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dirty="0">
              <a:solidFill>
                <a:schemeClr val="tx1"/>
              </a:solidFill>
            </a:rPr>
            <a:t>Cargue de información electrónica</a:t>
          </a:r>
        </a:p>
      </dsp:txBody>
      <dsp:txXfrm>
        <a:off x="35505" y="35505"/>
        <a:ext cx="4264362" cy="1141218"/>
      </dsp:txXfrm>
    </dsp:sp>
    <dsp:sp modelId="{183C40E4-54FD-4924-9DBA-383145000C5E}">
      <dsp:nvSpPr>
        <dsp:cNvPr id="0" name=""/>
        <dsp:cNvSpPr/>
      </dsp:nvSpPr>
      <dsp:spPr>
        <a:xfrm>
          <a:off x="973640" y="1481611"/>
          <a:ext cx="5517294" cy="1212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dirty="0">
              <a:solidFill>
                <a:schemeClr val="tx1"/>
              </a:solidFill>
            </a:rPr>
            <a:t>Cargue de imágenes</a:t>
          </a:r>
        </a:p>
      </dsp:txBody>
      <dsp:txXfrm>
        <a:off x="1009145" y="1517116"/>
        <a:ext cx="3684696" cy="1141218"/>
      </dsp:txXfrm>
    </dsp:sp>
    <dsp:sp modelId="{46503786-0467-48B0-84D5-4EB93D32EAF8}">
      <dsp:nvSpPr>
        <dsp:cNvPr id="0" name=""/>
        <dsp:cNvSpPr/>
      </dsp:nvSpPr>
      <dsp:spPr>
        <a:xfrm>
          <a:off x="4729346" y="952945"/>
          <a:ext cx="787948" cy="7879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4906634" y="952945"/>
        <a:ext cx="433372" cy="5929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390C-73C9-4FF0-AE7D-29E5D74FBCEA}">
      <dsp:nvSpPr>
        <dsp:cNvPr id="0" name=""/>
        <dsp:cNvSpPr/>
      </dsp:nvSpPr>
      <dsp:spPr>
        <a:xfrm>
          <a:off x="0" y="0"/>
          <a:ext cx="6372620" cy="10545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O" sz="2900" kern="1200" dirty="0">
              <a:solidFill>
                <a:schemeClr val="tx1"/>
              </a:solidFill>
            </a:rPr>
            <a:t>Cargue de Información electrónica</a:t>
          </a:r>
        </a:p>
      </dsp:txBody>
      <dsp:txXfrm>
        <a:off x="30888" y="30888"/>
        <a:ext cx="5234627" cy="992822"/>
      </dsp:txXfrm>
    </dsp:sp>
    <dsp:sp modelId="{67DFD22F-8A4A-4F5C-8187-4BBA39241C66}">
      <dsp:nvSpPr>
        <dsp:cNvPr id="0" name=""/>
        <dsp:cNvSpPr/>
      </dsp:nvSpPr>
      <dsp:spPr>
        <a:xfrm>
          <a:off x="562290" y="1230364"/>
          <a:ext cx="6372620" cy="10545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O" sz="2900" kern="1200" dirty="0">
              <a:solidFill>
                <a:schemeClr val="tx1"/>
              </a:solidFill>
            </a:rPr>
            <a:t>Cargue de imágenes	</a:t>
          </a:r>
        </a:p>
      </dsp:txBody>
      <dsp:txXfrm>
        <a:off x="593178" y="1261252"/>
        <a:ext cx="5063065" cy="992822"/>
      </dsp:txXfrm>
    </dsp:sp>
    <dsp:sp modelId="{5E8B8D49-4DFB-41B8-ACBC-2E2581064D41}">
      <dsp:nvSpPr>
        <dsp:cNvPr id="0" name=""/>
        <dsp:cNvSpPr/>
      </dsp:nvSpPr>
      <dsp:spPr>
        <a:xfrm>
          <a:off x="1124580" y="2460729"/>
          <a:ext cx="6372620" cy="10545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CO" sz="2900" kern="1200" dirty="0">
              <a:solidFill>
                <a:schemeClr val="tx1"/>
              </a:solidFill>
            </a:rPr>
            <a:t>Generación del Certificado de Radicación </a:t>
          </a:r>
        </a:p>
      </dsp:txBody>
      <dsp:txXfrm>
        <a:off x="1155468" y="2491617"/>
        <a:ext cx="5063065" cy="992822"/>
      </dsp:txXfrm>
    </dsp:sp>
    <dsp:sp modelId="{EADA0580-038E-4817-8A32-92F37A5BDB2F}">
      <dsp:nvSpPr>
        <dsp:cNvPr id="0" name=""/>
        <dsp:cNvSpPr/>
      </dsp:nvSpPr>
      <dsp:spPr>
        <a:xfrm>
          <a:off x="5687131" y="799737"/>
          <a:ext cx="685488" cy="68548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5841366" y="799737"/>
        <a:ext cx="377018" cy="515830"/>
      </dsp:txXfrm>
    </dsp:sp>
    <dsp:sp modelId="{BA74DE96-E801-4AF6-970A-EB78FB7C01FC}">
      <dsp:nvSpPr>
        <dsp:cNvPr id="0" name=""/>
        <dsp:cNvSpPr/>
      </dsp:nvSpPr>
      <dsp:spPr>
        <a:xfrm>
          <a:off x="6249421" y="2023071"/>
          <a:ext cx="685488" cy="68548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6403656" y="2023071"/>
        <a:ext cx="377018" cy="515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D92C-B5D2-4C88-966D-80395D78E03A}">
      <dsp:nvSpPr>
        <dsp:cNvPr id="0" name=""/>
        <dsp:cNvSpPr/>
      </dsp:nvSpPr>
      <dsp:spPr>
        <a:xfrm>
          <a:off x="847" y="1062282"/>
          <a:ext cx="2975006" cy="188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92634-7CEA-4536-BA63-B2F81736788C}">
      <dsp:nvSpPr>
        <dsp:cNvPr id="0" name=""/>
        <dsp:cNvSpPr/>
      </dsp:nvSpPr>
      <dsp:spPr>
        <a:xfrm>
          <a:off x="331403" y="1376311"/>
          <a:ext cx="2975006" cy="18891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Elaboración de los medios digitales</a:t>
          </a:r>
        </a:p>
      </dsp:txBody>
      <dsp:txXfrm>
        <a:off x="386734" y="1431642"/>
        <a:ext cx="2864344" cy="1778467"/>
      </dsp:txXfrm>
    </dsp:sp>
    <dsp:sp modelId="{54E60BA2-D7E8-4839-B86E-E304A29B9E60}">
      <dsp:nvSpPr>
        <dsp:cNvPr id="0" name=""/>
        <dsp:cNvSpPr/>
      </dsp:nvSpPr>
      <dsp:spPr>
        <a:xfrm>
          <a:off x="3636967" y="1062282"/>
          <a:ext cx="2975006" cy="188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770B2-48BC-4787-B7E0-37BE8484CDA5}">
      <dsp:nvSpPr>
        <dsp:cNvPr id="0" name=""/>
        <dsp:cNvSpPr/>
      </dsp:nvSpPr>
      <dsp:spPr>
        <a:xfrm>
          <a:off x="3967523" y="1376311"/>
          <a:ext cx="2975006" cy="18891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Soportes Digitalizados</a:t>
          </a:r>
        </a:p>
      </dsp:txBody>
      <dsp:txXfrm>
        <a:off x="4022854" y="1431642"/>
        <a:ext cx="2864344" cy="1778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F8C35-00F5-44F0-BB38-8FEE1E5F0208}">
      <dsp:nvSpPr>
        <dsp:cNvPr id="0" name=""/>
        <dsp:cNvSpPr/>
      </dsp:nvSpPr>
      <dsp:spPr>
        <a:xfrm>
          <a:off x="0" y="227703"/>
          <a:ext cx="3557928" cy="213475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O" sz="3900" kern="1200" dirty="0"/>
            <a:t>Elaboración de los medios digitales</a:t>
          </a:r>
        </a:p>
      </dsp:txBody>
      <dsp:txXfrm>
        <a:off x="62525" y="290228"/>
        <a:ext cx="3432878" cy="2009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C66C-57BD-49A1-AFE2-38074030C15E}">
      <dsp:nvSpPr>
        <dsp:cNvPr id="0" name=""/>
        <dsp:cNvSpPr/>
      </dsp:nvSpPr>
      <dsp:spPr>
        <a:xfrm>
          <a:off x="3067032" y="2707950"/>
          <a:ext cx="116866" cy="116866"/>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35A64B3-4E14-4503-909C-1F295AB63A99}">
      <dsp:nvSpPr>
        <dsp:cNvPr id="0" name=""/>
        <dsp:cNvSpPr/>
      </dsp:nvSpPr>
      <dsp:spPr>
        <a:xfrm>
          <a:off x="2964463" y="2872372"/>
          <a:ext cx="116866" cy="116866"/>
        </a:xfrm>
        <a:prstGeom prst="ellipse">
          <a:avLst/>
        </a:prstGeom>
        <a:gradFill rotWithShape="0">
          <a:gsLst>
            <a:gs pos="0">
              <a:schemeClr val="accent2">
                <a:hueOff val="12604"/>
                <a:satOff val="1449"/>
                <a:lumOff val="-1155"/>
                <a:alphaOff val="0"/>
                <a:lumMod val="110000"/>
                <a:satMod val="105000"/>
                <a:tint val="67000"/>
              </a:schemeClr>
            </a:gs>
            <a:gs pos="50000">
              <a:schemeClr val="accent2">
                <a:hueOff val="12604"/>
                <a:satOff val="1449"/>
                <a:lumOff val="-1155"/>
                <a:alphaOff val="0"/>
                <a:lumMod val="105000"/>
                <a:satMod val="103000"/>
                <a:tint val="73000"/>
              </a:schemeClr>
            </a:gs>
            <a:gs pos="100000">
              <a:schemeClr val="accent2">
                <a:hueOff val="12604"/>
                <a:satOff val="1449"/>
                <a:lumOff val="-1155"/>
                <a:alphaOff val="0"/>
                <a:lumMod val="105000"/>
                <a:satMod val="109000"/>
                <a:tint val="81000"/>
              </a:schemeClr>
            </a:gs>
          </a:gsLst>
          <a:lin ang="5400000" scaled="0"/>
        </a:gradFill>
        <a:ln w="6350" cap="flat" cmpd="sng" algn="ctr">
          <a:solidFill>
            <a:schemeClr val="accent2">
              <a:hueOff val="12604"/>
              <a:satOff val="1449"/>
              <a:lumOff val="-115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F2502A-85C2-447F-8946-AE6BE24F1F2F}">
      <dsp:nvSpPr>
        <dsp:cNvPr id="0" name=""/>
        <dsp:cNvSpPr/>
      </dsp:nvSpPr>
      <dsp:spPr>
        <a:xfrm>
          <a:off x="2842002" y="3014725"/>
          <a:ext cx="116866" cy="116866"/>
        </a:xfrm>
        <a:prstGeom prst="ellipse">
          <a:avLst/>
        </a:prstGeom>
        <a:gradFill rotWithShape="0">
          <a:gsLst>
            <a:gs pos="0">
              <a:schemeClr val="accent2">
                <a:hueOff val="25209"/>
                <a:satOff val="2898"/>
                <a:lumOff val="-2310"/>
                <a:alphaOff val="0"/>
                <a:lumMod val="110000"/>
                <a:satMod val="105000"/>
                <a:tint val="67000"/>
              </a:schemeClr>
            </a:gs>
            <a:gs pos="50000">
              <a:schemeClr val="accent2">
                <a:hueOff val="25209"/>
                <a:satOff val="2898"/>
                <a:lumOff val="-2310"/>
                <a:alphaOff val="0"/>
                <a:lumMod val="105000"/>
                <a:satMod val="103000"/>
                <a:tint val="73000"/>
              </a:schemeClr>
            </a:gs>
            <a:gs pos="100000">
              <a:schemeClr val="accent2">
                <a:hueOff val="25209"/>
                <a:satOff val="2898"/>
                <a:lumOff val="-2310"/>
                <a:alphaOff val="0"/>
                <a:lumMod val="105000"/>
                <a:satMod val="109000"/>
                <a:tint val="81000"/>
              </a:schemeClr>
            </a:gs>
          </a:gsLst>
          <a:lin ang="5400000" scaled="0"/>
        </a:gradFill>
        <a:ln w="6350" cap="flat" cmpd="sng" algn="ctr">
          <a:solidFill>
            <a:schemeClr val="accent2">
              <a:hueOff val="25209"/>
              <a:satOff val="2898"/>
              <a:lumOff val="-231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85480D3-AC85-44ED-A5DF-C49CF207E578}">
      <dsp:nvSpPr>
        <dsp:cNvPr id="0" name=""/>
        <dsp:cNvSpPr/>
      </dsp:nvSpPr>
      <dsp:spPr>
        <a:xfrm>
          <a:off x="2988707" y="438139"/>
          <a:ext cx="116866" cy="116866"/>
        </a:xfrm>
        <a:prstGeom prst="ellipse">
          <a:avLst/>
        </a:prstGeom>
        <a:gradFill rotWithShape="0">
          <a:gsLst>
            <a:gs pos="0">
              <a:schemeClr val="accent2">
                <a:hueOff val="37813"/>
                <a:satOff val="4346"/>
                <a:lumOff val="-3464"/>
                <a:alphaOff val="0"/>
                <a:lumMod val="110000"/>
                <a:satMod val="105000"/>
                <a:tint val="67000"/>
              </a:schemeClr>
            </a:gs>
            <a:gs pos="50000">
              <a:schemeClr val="accent2">
                <a:hueOff val="37813"/>
                <a:satOff val="4346"/>
                <a:lumOff val="-3464"/>
                <a:alphaOff val="0"/>
                <a:lumMod val="105000"/>
                <a:satMod val="103000"/>
                <a:tint val="73000"/>
              </a:schemeClr>
            </a:gs>
            <a:gs pos="100000">
              <a:schemeClr val="accent2">
                <a:hueOff val="37813"/>
                <a:satOff val="4346"/>
                <a:lumOff val="-3464"/>
                <a:alphaOff val="0"/>
                <a:lumMod val="105000"/>
                <a:satMod val="109000"/>
                <a:tint val="81000"/>
              </a:schemeClr>
            </a:gs>
          </a:gsLst>
          <a:lin ang="5400000" scaled="0"/>
        </a:gradFill>
        <a:ln w="6350" cap="flat" cmpd="sng" algn="ctr">
          <a:solidFill>
            <a:schemeClr val="accent2">
              <a:hueOff val="37813"/>
              <a:satOff val="4346"/>
              <a:lumOff val="-346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2907AEB-0E82-4A68-942C-8A4DF6547430}">
      <dsp:nvSpPr>
        <dsp:cNvPr id="0" name=""/>
        <dsp:cNvSpPr/>
      </dsp:nvSpPr>
      <dsp:spPr>
        <a:xfrm>
          <a:off x="3144736" y="438139"/>
          <a:ext cx="116866" cy="116866"/>
        </a:xfrm>
        <a:prstGeom prst="ellipse">
          <a:avLst/>
        </a:prstGeom>
        <a:gradFill rotWithShape="0">
          <a:gsLst>
            <a:gs pos="0">
              <a:schemeClr val="accent2">
                <a:hueOff val="50417"/>
                <a:satOff val="5795"/>
                <a:lumOff val="-4619"/>
                <a:alphaOff val="0"/>
                <a:lumMod val="110000"/>
                <a:satMod val="105000"/>
                <a:tint val="67000"/>
              </a:schemeClr>
            </a:gs>
            <a:gs pos="50000">
              <a:schemeClr val="accent2">
                <a:hueOff val="50417"/>
                <a:satOff val="5795"/>
                <a:lumOff val="-4619"/>
                <a:alphaOff val="0"/>
                <a:lumMod val="105000"/>
                <a:satMod val="103000"/>
                <a:tint val="73000"/>
              </a:schemeClr>
            </a:gs>
            <a:gs pos="100000">
              <a:schemeClr val="accent2">
                <a:hueOff val="50417"/>
                <a:satOff val="5795"/>
                <a:lumOff val="-4619"/>
                <a:alphaOff val="0"/>
                <a:lumMod val="105000"/>
                <a:satMod val="109000"/>
                <a:tint val="81000"/>
              </a:schemeClr>
            </a:gs>
          </a:gsLst>
          <a:lin ang="5400000" scaled="0"/>
        </a:gradFill>
        <a:ln w="6350" cap="flat" cmpd="sng" algn="ctr">
          <a:solidFill>
            <a:schemeClr val="accent2">
              <a:hueOff val="50417"/>
              <a:satOff val="5795"/>
              <a:lumOff val="-461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201578C-D469-4C7A-BC9A-9E0797E23945}">
      <dsp:nvSpPr>
        <dsp:cNvPr id="0" name=""/>
        <dsp:cNvSpPr/>
      </dsp:nvSpPr>
      <dsp:spPr>
        <a:xfrm>
          <a:off x="3300766" y="866677"/>
          <a:ext cx="116866" cy="116866"/>
        </a:xfrm>
        <a:prstGeom prst="ellipse">
          <a:avLst/>
        </a:prstGeom>
        <a:gradFill rotWithShape="0">
          <a:gsLst>
            <a:gs pos="0">
              <a:schemeClr val="accent2">
                <a:hueOff val="63022"/>
                <a:satOff val="7244"/>
                <a:lumOff val="-5774"/>
                <a:alphaOff val="0"/>
                <a:lumMod val="110000"/>
                <a:satMod val="105000"/>
                <a:tint val="67000"/>
              </a:schemeClr>
            </a:gs>
            <a:gs pos="50000">
              <a:schemeClr val="accent2">
                <a:hueOff val="63022"/>
                <a:satOff val="7244"/>
                <a:lumOff val="-5774"/>
                <a:alphaOff val="0"/>
                <a:lumMod val="105000"/>
                <a:satMod val="103000"/>
                <a:tint val="73000"/>
              </a:schemeClr>
            </a:gs>
            <a:gs pos="100000">
              <a:schemeClr val="accent2">
                <a:hueOff val="63022"/>
                <a:satOff val="7244"/>
                <a:lumOff val="-5774"/>
                <a:alphaOff val="0"/>
                <a:lumMod val="105000"/>
                <a:satMod val="109000"/>
                <a:tint val="81000"/>
              </a:schemeClr>
            </a:gs>
          </a:gsLst>
          <a:lin ang="5400000" scaled="0"/>
        </a:gradFill>
        <a:ln w="6350" cap="flat" cmpd="sng" algn="ctr">
          <a:solidFill>
            <a:schemeClr val="accent2">
              <a:hueOff val="63022"/>
              <a:satOff val="7244"/>
              <a:lumOff val="-577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8DEA97-7DC7-4025-860C-9341947EBC88}">
      <dsp:nvSpPr>
        <dsp:cNvPr id="0" name=""/>
        <dsp:cNvSpPr/>
      </dsp:nvSpPr>
      <dsp:spPr>
        <a:xfrm>
          <a:off x="3456795" y="438139"/>
          <a:ext cx="116866" cy="116866"/>
        </a:xfrm>
        <a:prstGeom prst="ellipse">
          <a:avLst/>
        </a:prstGeom>
        <a:gradFill rotWithShape="0">
          <a:gsLst>
            <a:gs pos="0">
              <a:schemeClr val="accent2">
                <a:hueOff val="75626"/>
                <a:satOff val="8693"/>
                <a:lumOff val="-6929"/>
                <a:alphaOff val="0"/>
                <a:lumMod val="110000"/>
                <a:satMod val="105000"/>
                <a:tint val="67000"/>
              </a:schemeClr>
            </a:gs>
            <a:gs pos="50000">
              <a:schemeClr val="accent2">
                <a:hueOff val="75626"/>
                <a:satOff val="8693"/>
                <a:lumOff val="-6929"/>
                <a:alphaOff val="0"/>
                <a:lumMod val="105000"/>
                <a:satMod val="103000"/>
                <a:tint val="73000"/>
              </a:schemeClr>
            </a:gs>
            <a:gs pos="100000">
              <a:schemeClr val="accent2">
                <a:hueOff val="75626"/>
                <a:satOff val="8693"/>
                <a:lumOff val="-6929"/>
                <a:alphaOff val="0"/>
                <a:lumMod val="105000"/>
                <a:satMod val="109000"/>
                <a:tint val="81000"/>
              </a:schemeClr>
            </a:gs>
          </a:gsLst>
          <a:lin ang="5400000" scaled="0"/>
        </a:gradFill>
        <a:ln w="6350" cap="flat" cmpd="sng" algn="ctr">
          <a:solidFill>
            <a:schemeClr val="accent2">
              <a:hueOff val="75626"/>
              <a:satOff val="8693"/>
              <a:lumOff val="-692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B98582-B144-47F6-9949-C7002D0782E6}">
      <dsp:nvSpPr>
        <dsp:cNvPr id="0" name=""/>
        <dsp:cNvSpPr/>
      </dsp:nvSpPr>
      <dsp:spPr>
        <a:xfrm>
          <a:off x="3613447" y="438139"/>
          <a:ext cx="116866" cy="116866"/>
        </a:xfrm>
        <a:prstGeom prst="ellipse">
          <a:avLst/>
        </a:prstGeom>
        <a:gradFill rotWithShape="0">
          <a:gsLst>
            <a:gs pos="0">
              <a:schemeClr val="accent2">
                <a:hueOff val="88231"/>
                <a:satOff val="10141"/>
                <a:lumOff val="-8083"/>
                <a:alphaOff val="0"/>
                <a:lumMod val="110000"/>
                <a:satMod val="105000"/>
                <a:tint val="67000"/>
              </a:schemeClr>
            </a:gs>
            <a:gs pos="50000">
              <a:schemeClr val="accent2">
                <a:hueOff val="88231"/>
                <a:satOff val="10141"/>
                <a:lumOff val="-8083"/>
                <a:alphaOff val="0"/>
                <a:lumMod val="105000"/>
                <a:satMod val="103000"/>
                <a:tint val="73000"/>
              </a:schemeClr>
            </a:gs>
            <a:gs pos="100000">
              <a:schemeClr val="accent2">
                <a:hueOff val="88231"/>
                <a:satOff val="10141"/>
                <a:lumOff val="-8083"/>
                <a:alphaOff val="0"/>
                <a:lumMod val="105000"/>
                <a:satMod val="109000"/>
                <a:tint val="81000"/>
              </a:schemeClr>
            </a:gs>
          </a:gsLst>
          <a:lin ang="5400000" scaled="0"/>
        </a:gradFill>
        <a:ln w="6350" cap="flat" cmpd="sng" algn="ctr">
          <a:solidFill>
            <a:schemeClr val="accent2">
              <a:hueOff val="88231"/>
              <a:satOff val="10141"/>
              <a:lumOff val="-80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3BB9B11-7DE5-44DC-84A7-F9DCC413FE9D}">
      <dsp:nvSpPr>
        <dsp:cNvPr id="0" name=""/>
        <dsp:cNvSpPr/>
      </dsp:nvSpPr>
      <dsp:spPr>
        <a:xfrm>
          <a:off x="3300766" y="1063423"/>
          <a:ext cx="116866" cy="116866"/>
        </a:xfrm>
        <a:prstGeom prst="ellipse">
          <a:avLst/>
        </a:prstGeom>
        <a:gradFill rotWithShape="0">
          <a:gsLst>
            <a:gs pos="0">
              <a:schemeClr val="accent2">
                <a:hueOff val="100835"/>
                <a:satOff val="11590"/>
                <a:lumOff val="-9238"/>
                <a:alphaOff val="0"/>
                <a:lumMod val="110000"/>
                <a:satMod val="105000"/>
                <a:tint val="67000"/>
              </a:schemeClr>
            </a:gs>
            <a:gs pos="50000">
              <a:schemeClr val="accent2">
                <a:hueOff val="100835"/>
                <a:satOff val="11590"/>
                <a:lumOff val="-9238"/>
                <a:alphaOff val="0"/>
                <a:lumMod val="105000"/>
                <a:satMod val="103000"/>
                <a:tint val="73000"/>
              </a:schemeClr>
            </a:gs>
            <a:gs pos="100000">
              <a:schemeClr val="accent2">
                <a:hueOff val="100835"/>
                <a:satOff val="11590"/>
                <a:lumOff val="-9238"/>
                <a:alphaOff val="0"/>
                <a:lumMod val="105000"/>
                <a:satMod val="109000"/>
                <a:tint val="81000"/>
              </a:schemeClr>
            </a:gs>
          </a:gsLst>
          <a:lin ang="5400000" scaled="0"/>
        </a:gradFill>
        <a:ln w="6350" cap="flat" cmpd="sng" algn="ctr">
          <a:solidFill>
            <a:schemeClr val="accent2">
              <a:hueOff val="100835"/>
              <a:satOff val="11590"/>
              <a:lumOff val="-92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531D1DE-C141-4BF8-8723-6EED7C3651ED}">
      <dsp:nvSpPr>
        <dsp:cNvPr id="0" name=""/>
        <dsp:cNvSpPr/>
      </dsp:nvSpPr>
      <dsp:spPr>
        <a:xfrm>
          <a:off x="3300766" y="438139"/>
          <a:ext cx="116866" cy="116866"/>
        </a:xfrm>
        <a:prstGeom prst="ellipse">
          <a:avLst/>
        </a:prstGeom>
        <a:gradFill rotWithShape="0">
          <a:gsLst>
            <a:gs pos="0">
              <a:schemeClr val="accent2">
                <a:hueOff val="113439"/>
                <a:satOff val="13039"/>
                <a:lumOff val="-10393"/>
                <a:alphaOff val="0"/>
                <a:lumMod val="110000"/>
                <a:satMod val="105000"/>
                <a:tint val="67000"/>
              </a:schemeClr>
            </a:gs>
            <a:gs pos="50000">
              <a:schemeClr val="accent2">
                <a:hueOff val="113439"/>
                <a:satOff val="13039"/>
                <a:lumOff val="-10393"/>
                <a:alphaOff val="0"/>
                <a:lumMod val="105000"/>
                <a:satMod val="103000"/>
                <a:tint val="73000"/>
              </a:schemeClr>
            </a:gs>
            <a:gs pos="100000">
              <a:schemeClr val="accent2">
                <a:hueOff val="113439"/>
                <a:satOff val="13039"/>
                <a:lumOff val="-10393"/>
                <a:alphaOff val="0"/>
                <a:lumMod val="105000"/>
                <a:satMod val="109000"/>
                <a:tint val="81000"/>
              </a:schemeClr>
            </a:gs>
          </a:gsLst>
          <a:lin ang="5400000" scaled="0"/>
        </a:gradFill>
        <a:ln w="6350" cap="flat" cmpd="sng" algn="ctr">
          <a:solidFill>
            <a:schemeClr val="accent2">
              <a:hueOff val="113439"/>
              <a:satOff val="13039"/>
              <a:lumOff val="-1039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23DEBC-3F27-4DE9-B182-801CA271EAB3}">
      <dsp:nvSpPr>
        <dsp:cNvPr id="0" name=""/>
        <dsp:cNvSpPr/>
      </dsp:nvSpPr>
      <dsp:spPr>
        <a:xfrm>
          <a:off x="2580768" y="3584726"/>
          <a:ext cx="2726117" cy="75736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4736"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latin typeface="+mn-lt"/>
            </a:rPr>
            <a:t>Reclamación con estado No Aprobado</a:t>
          </a:r>
          <a:endParaRPr lang="es-ES" sz="1800" kern="1200" dirty="0">
            <a:latin typeface="+mn-lt"/>
          </a:endParaRPr>
        </a:p>
      </dsp:txBody>
      <dsp:txXfrm>
        <a:off x="2617739" y="3621697"/>
        <a:ext cx="2652175" cy="683421"/>
      </dsp:txXfrm>
    </dsp:sp>
    <dsp:sp modelId="{5C65A3E6-ACB6-4AC8-B64D-AE199E6C89C7}">
      <dsp:nvSpPr>
        <dsp:cNvPr id="0" name=""/>
        <dsp:cNvSpPr/>
      </dsp:nvSpPr>
      <dsp:spPr>
        <a:xfrm>
          <a:off x="5523266" y="3572119"/>
          <a:ext cx="4351046" cy="67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solidFill>
                <a:prstClr val="black">
                  <a:hueOff val="0"/>
                  <a:satOff val="0"/>
                  <a:lumOff val="0"/>
                  <a:alphaOff val="0"/>
                </a:prstClr>
              </a:solidFill>
              <a:latin typeface="Arial" panose="020B0604020202020204"/>
              <a:ea typeface="+mn-ea"/>
              <a:cs typeface="+mn-cs"/>
            </a:rPr>
            <a:t>Se relacionan todos los ítems inicialmente reclamados.</a:t>
          </a:r>
        </a:p>
      </dsp:txBody>
      <dsp:txXfrm>
        <a:off x="5523266" y="3572119"/>
        <a:ext cx="4351046" cy="677578"/>
      </dsp:txXfrm>
    </dsp:sp>
    <dsp:sp modelId="{9353CE5A-2906-4EFC-81EB-E4C2676B7C26}">
      <dsp:nvSpPr>
        <dsp:cNvPr id="0" name=""/>
        <dsp:cNvSpPr/>
      </dsp:nvSpPr>
      <dsp:spPr>
        <a:xfrm>
          <a:off x="1647225" y="2778505"/>
          <a:ext cx="1171154" cy="1171154"/>
        </a:xfrm>
        <a:prstGeom prst="ellipse">
          <a:avLst/>
        </a:prstGeom>
        <a:blipFill rotWithShape="1">
          <a:blip xmlns:r="http://schemas.openxmlformats.org/officeDocument/2006/relationships" r:embed="rId1"/>
          <a:srcRect/>
          <a:stretch>
            <a:fillRect l="-17000" r="-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9C1CB61-31FA-44EC-AB14-8ADA479925E1}">
      <dsp:nvSpPr>
        <dsp:cNvPr id="0" name=""/>
        <dsp:cNvSpPr/>
      </dsp:nvSpPr>
      <dsp:spPr>
        <a:xfrm>
          <a:off x="3048846" y="1684803"/>
          <a:ext cx="2707751" cy="789460"/>
        </a:xfrm>
        <a:prstGeom prst="roundRect">
          <a:avLst/>
        </a:prstGeom>
        <a:gradFill rotWithShape="0">
          <a:gsLst>
            <a:gs pos="0">
              <a:schemeClr val="accent2">
                <a:hueOff val="113439"/>
                <a:satOff val="13039"/>
                <a:lumOff val="-10393"/>
                <a:alphaOff val="0"/>
                <a:lumMod val="110000"/>
                <a:satMod val="105000"/>
                <a:tint val="67000"/>
              </a:schemeClr>
            </a:gs>
            <a:gs pos="50000">
              <a:schemeClr val="accent2">
                <a:hueOff val="113439"/>
                <a:satOff val="13039"/>
                <a:lumOff val="-10393"/>
                <a:alphaOff val="0"/>
                <a:lumMod val="105000"/>
                <a:satMod val="103000"/>
                <a:tint val="73000"/>
              </a:schemeClr>
            </a:gs>
            <a:gs pos="100000">
              <a:schemeClr val="accent2">
                <a:hueOff val="113439"/>
                <a:satOff val="13039"/>
                <a:lumOff val="-103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4736"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mn-lt"/>
            </a:rPr>
            <a:t>Reclamaciones con estado Aprobado Parcial</a:t>
          </a:r>
        </a:p>
      </dsp:txBody>
      <dsp:txXfrm>
        <a:off x="3087384" y="1723341"/>
        <a:ext cx="2630675" cy="712384"/>
      </dsp:txXfrm>
    </dsp:sp>
    <dsp:sp modelId="{38338A0C-6D1E-4ED9-8E8A-335D8D5ACA9D}">
      <dsp:nvSpPr>
        <dsp:cNvPr id="0" name=""/>
        <dsp:cNvSpPr/>
      </dsp:nvSpPr>
      <dsp:spPr>
        <a:xfrm>
          <a:off x="6075290" y="188804"/>
          <a:ext cx="3922344" cy="33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t" anchorCtr="0">
          <a:noAutofit/>
        </a:bodyPr>
        <a:lstStyle/>
        <a:p>
          <a:pPr marL="114300" lvl="1" indent="-114300" algn="just" defTabSz="622300">
            <a:lnSpc>
              <a:spcPct val="90000"/>
            </a:lnSpc>
            <a:spcBef>
              <a:spcPct val="0"/>
            </a:spcBef>
            <a:spcAft>
              <a:spcPct val="15000"/>
            </a:spcAft>
            <a:buChar char="•"/>
          </a:pPr>
          <a:r>
            <a:rPr lang="es-ES" sz="1400" b="1" kern="1200" dirty="0">
              <a:latin typeface="+mn-lt"/>
            </a:rPr>
            <a:t>FURIPS 2 – </a:t>
          </a:r>
          <a:r>
            <a:rPr lang="es-ES" sz="1400" kern="1200" dirty="0">
              <a:latin typeface="+mn-lt"/>
            </a:rPr>
            <a:t>Únicamente se relacionan los ítems que pretenden subsanar u objetar</a:t>
          </a:r>
        </a:p>
        <a:p>
          <a:pPr marL="114300" lvl="1" indent="-114300" algn="just" defTabSz="622300">
            <a:lnSpc>
              <a:spcPct val="90000"/>
            </a:lnSpc>
            <a:spcBef>
              <a:spcPct val="0"/>
            </a:spcBef>
            <a:spcAft>
              <a:spcPct val="15000"/>
            </a:spcAft>
            <a:buChar char="•"/>
          </a:pPr>
          <a:endParaRPr lang="es-ES" sz="1400" kern="1200" dirty="0">
            <a:latin typeface="+mn-lt"/>
          </a:endParaRPr>
        </a:p>
        <a:p>
          <a:pPr marL="228600" lvl="2" indent="-114300" algn="just" defTabSz="622300">
            <a:lnSpc>
              <a:spcPct val="90000"/>
            </a:lnSpc>
            <a:spcBef>
              <a:spcPct val="0"/>
            </a:spcBef>
            <a:spcAft>
              <a:spcPct val="15000"/>
            </a:spcAft>
            <a:buChar char="•"/>
          </a:pPr>
          <a:r>
            <a:rPr lang="es-ES" sz="1400" kern="1200" dirty="0">
              <a:latin typeface="+mn-lt"/>
            </a:rPr>
            <a:t>Se eliminan los ítems aprobados</a:t>
          </a:r>
        </a:p>
        <a:p>
          <a:pPr marL="228600" lvl="2" indent="-114300" algn="just" defTabSz="622300">
            <a:lnSpc>
              <a:spcPct val="90000"/>
            </a:lnSpc>
            <a:spcBef>
              <a:spcPct val="0"/>
            </a:spcBef>
            <a:spcAft>
              <a:spcPct val="15000"/>
            </a:spcAft>
            <a:buChar char="•"/>
          </a:pPr>
          <a:r>
            <a:rPr lang="es-ES" sz="1400" kern="1200" dirty="0">
              <a:latin typeface="+mn-lt"/>
            </a:rPr>
            <a:t>Cuando el Ítem es aprobado parcialmente únicamente se relacionan las cantidades y valores pendientes</a:t>
          </a:r>
        </a:p>
        <a:p>
          <a:pPr marL="228600" lvl="2" indent="-114300" algn="just" defTabSz="622300">
            <a:lnSpc>
              <a:spcPct val="90000"/>
            </a:lnSpc>
            <a:spcBef>
              <a:spcPct val="0"/>
            </a:spcBef>
            <a:spcAft>
              <a:spcPct val="15000"/>
            </a:spcAft>
            <a:buChar char="•"/>
          </a:pPr>
          <a:endParaRPr lang="es-ES" sz="1400" kern="1200" dirty="0">
            <a:latin typeface="+mn-lt"/>
          </a:endParaRPr>
        </a:p>
        <a:p>
          <a:pPr marL="114300" lvl="1" indent="-114300" algn="just" defTabSz="622300">
            <a:lnSpc>
              <a:spcPct val="90000"/>
            </a:lnSpc>
            <a:spcBef>
              <a:spcPct val="0"/>
            </a:spcBef>
            <a:spcAft>
              <a:spcPct val="15000"/>
            </a:spcAft>
            <a:buChar char="•"/>
          </a:pPr>
          <a:r>
            <a:rPr lang="es-ES" sz="1400" b="1" kern="1200" dirty="0">
              <a:latin typeface="+mn-lt"/>
            </a:rPr>
            <a:t>FURIPS 1 – </a:t>
          </a:r>
          <a:r>
            <a:rPr lang="es-ES" sz="1400" kern="1200" dirty="0">
              <a:latin typeface="+mn-lt"/>
            </a:rPr>
            <a:t>Se deben actualizar los valores facturados y aprobados de acuerdo con la sumatoria de los valores facturados y aprobados del FURIPS 2</a:t>
          </a:r>
        </a:p>
        <a:p>
          <a:pPr marL="114300" lvl="1" indent="-114300" algn="l" defTabSz="622300">
            <a:lnSpc>
              <a:spcPct val="90000"/>
            </a:lnSpc>
            <a:spcBef>
              <a:spcPct val="0"/>
            </a:spcBef>
            <a:spcAft>
              <a:spcPct val="15000"/>
            </a:spcAft>
            <a:buChar char="•"/>
          </a:pPr>
          <a:endParaRPr lang="es-ES" sz="1400" kern="1200" dirty="0">
            <a:latin typeface="+mn-lt"/>
          </a:endParaRPr>
        </a:p>
      </dsp:txBody>
      <dsp:txXfrm>
        <a:off x="6075290" y="188804"/>
        <a:ext cx="3922344" cy="3345084"/>
      </dsp:txXfrm>
    </dsp:sp>
    <dsp:sp modelId="{1B7BB8EC-C059-49FD-ADED-0D88FC9FF64B}">
      <dsp:nvSpPr>
        <dsp:cNvPr id="0" name=""/>
        <dsp:cNvSpPr/>
      </dsp:nvSpPr>
      <dsp:spPr>
        <a:xfrm>
          <a:off x="2715189" y="491048"/>
          <a:ext cx="1171154" cy="1171154"/>
        </a:xfrm>
        <a:prstGeom prst="ellipse">
          <a:avLst/>
        </a:prstGeom>
        <a:blipFill rotWithShape="1">
          <a:blip xmlns:r="http://schemas.openxmlformats.org/officeDocument/2006/relationships" r:embed="rId2"/>
          <a:srcRect/>
          <a:stretch>
            <a:fillRect t="-2000" b="-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AC852-3C00-463D-9A82-30E52642C8EF}">
      <dsp:nvSpPr>
        <dsp:cNvPr id="0" name=""/>
        <dsp:cNvSpPr/>
      </dsp:nvSpPr>
      <dsp:spPr>
        <a:xfrm>
          <a:off x="34" y="7493"/>
          <a:ext cx="3336933" cy="7416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CO" sz="2100" kern="1200" dirty="0"/>
            <a:t>Formulario de reclamación</a:t>
          </a:r>
        </a:p>
      </dsp:txBody>
      <dsp:txXfrm>
        <a:off x="34" y="7493"/>
        <a:ext cx="3336933" cy="741669"/>
      </dsp:txXfrm>
    </dsp:sp>
    <dsp:sp modelId="{3C8A18ED-0572-4395-87D6-B53051AB9DC2}">
      <dsp:nvSpPr>
        <dsp:cNvPr id="0" name=""/>
        <dsp:cNvSpPr/>
      </dsp:nvSpPr>
      <dsp:spPr>
        <a:xfrm>
          <a:off x="34" y="749163"/>
          <a:ext cx="3336933" cy="11817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CO" sz="2100" kern="1200" dirty="0"/>
            <a:t>FURIPS 1 y 2 o FURTRAN</a:t>
          </a:r>
        </a:p>
        <a:p>
          <a:pPr marL="228600" lvl="1" indent="-228600" algn="l" defTabSz="933450">
            <a:lnSpc>
              <a:spcPct val="90000"/>
            </a:lnSpc>
            <a:spcBef>
              <a:spcPct val="0"/>
            </a:spcBef>
            <a:spcAft>
              <a:spcPct val="15000"/>
            </a:spcAft>
            <a:buChar char="•"/>
          </a:pPr>
          <a:r>
            <a:rPr lang="es-CO" sz="2100" kern="1200" dirty="0"/>
            <a:t>Nro. radicado anterior</a:t>
          </a:r>
        </a:p>
      </dsp:txBody>
      <dsp:txXfrm>
        <a:off x="34" y="749163"/>
        <a:ext cx="3336933" cy="1181722"/>
      </dsp:txXfrm>
    </dsp:sp>
    <dsp:sp modelId="{DCC2365C-305B-4CB0-AA07-CDBAF849A732}">
      <dsp:nvSpPr>
        <dsp:cNvPr id="0" name=""/>
        <dsp:cNvSpPr/>
      </dsp:nvSpPr>
      <dsp:spPr>
        <a:xfrm>
          <a:off x="3804138" y="7493"/>
          <a:ext cx="3336933" cy="7416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CO" sz="2100" kern="1200" dirty="0"/>
            <a:t>Epicrisis</a:t>
          </a:r>
        </a:p>
      </dsp:txBody>
      <dsp:txXfrm>
        <a:off x="3804138" y="7493"/>
        <a:ext cx="3336933" cy="741669"/>
      </dsp:txXfrm>
    </dsp:sp>
    <dsp:sp modelId="{2F2F897F-0E58-45A9-85BC-4FBF30BBDBA9}">
      <dsp:nvSpPr>
        <dsp:cNvPr id="0" name=""/>
        <dsp:cNvSpPr/>
      </dsp:nvSpPr>
      <dsp:spPr>
        <a:xfrm>
          <a:off x="3804138" y="749163"/>
          <a:ext cx="3336933" cy="11817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CO" sz="2100" kern="1200" dirty="0"/>
            <a:t>Soportes que subsana la Glosa</a:t>
          </a:r>
        </a:p>
        <a:p>
          <a:pPr marL="228600" lvl="1" indent="-228600" algn="l" defTabSz="933450">
            <a:lnSpc>
              <a:spcPct val="90000"/>
            </a:lnSpc>
            <a:spcBef>
              <a:spcPct val="0"/>
            </a:spcBef>
            <a:spcAft>
              <a:spcPct val="15000"/>
            </a:spcAft>
            <a:buChar char="•"/>
          </a:pPr>
          <a:r>
            <a:rPr lang="es-CO" sz="2100" kern="1200" dirty="0"/>
            <a:t>Imagen Factura</a:t>
          </a:r>
        </a:p>
      </dsp:txBody>
      <dsp:txXfrm>
        <a:off x="3804138" y="749163"/>
        <a:ext cx="3336933" cy="1181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743B-966A-47E8-B8F6-1A83D5F0E7DD}">
      <dsp:nvSpPr>
        <dsp:cNvPr id="0" name=""/>
        <dsp:cNvSpPr/>
      </dsp:nvSpPr>
      <dsp:spPr>
        <a:xfrm>
          <a:off x="0" y="0"/>
          <a:ext cx="6917167" cy="751723"/>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Factura</a:t>
          </a:r>
        </a:p>
      </dsp:txBody>
      <dsp:txXfrm>
        <a:off x="1458605" y="0"/>
        <a:ext cx="5458561" cy="751723"/>
      </dsp:txXfrm>
    </dsp:sp>
    <dsp:sp modelId="{C79A891B-6ADA-40FB-B552-35CAFFCD3CE7}">
      <dsp:nvSpPr>
        <dsp:cNvPr id="0" name=""/>
        <dsp:cNvSpPr/>
      </dsp:nvSpPr>
      <dsp:spPr>
        <a:xfrm>
          <a:off x="75172" y="75172"/>
          <a:ext cx="1383433" cy="6013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7DDD1-B731-42C8-8EC4-D9333F5D4FEF}">
      <dsp:nvSpPr>
        <dsp:cNvPr id="0" name=""/>
        <dsp:cNvSpPr/>
      </dsp:nvSpPr>
      <dsp:spPr>
        <a:xfrm>
          <a:off x="0" y="826896"/>
          <a:ext cx="6917167" cy="751723"/>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Epicrisis o soporte de la atención medica</a:t>
          </a:r>
        </a:p>
      </dsp:txBody>
      <dsp:txXfrm>
        <a:off x="1458605" y="826896"/>
        <a:ext cx="5458561" cy="751723"/>
      </dsp:txXfrm>
    </dsp:sp>
    <dsp:sp modelId="{04D40D4A-E403-4406-BCD0-632A49C2D19A}">
      <dsp:nvSpPr>
        <dsp:cNvPr id="0" name=""/>
        <dsp:cNvSpPr/>
      </dsp:nvSpPr>
      <dsp:spPr>
        <a:xfrm>
          <a:off x="75172" y="902068"/>
          <a:ext cx="1383433" cy="6013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F65D1C-4219-419F-8370-B1E43BBFFD0A}">
      <dsp:nvSpPr>
        <dsp:cNvPr id="0" name=""/>
        <dsp:cNvSpPr/>
      </dsp:nvSpPr>
      <dsp:spPr>
        <a:xfrm>
          <a:off x="0" y="1653792"/>
          <a:ext cx="6917167" cy="751723"/>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Material de Osteosíntesis</a:t>
          </a:r>
        </a:p>
      </dsp:txBody>
      <dsp:txXfrm>
        <a:off x="1458605" y="1653792"/>
        <a:ext cx="5458561" cy="751723"/>
      </dsp:txXfrm>
    </dsp:sp>
    <dsp:sp modelId="{12B7AF81-FC03-4D32-AA1C-7A0BCAA41DFA}">
      <dsp:nvSpPr>
        <dsp:cNvPr id="0" name=""/>
        <dsp:cNvSpPr/>
      </dsp:nvSpPr>
      <dsp:spPr>
        <a:xfrm>
          <a:off x="75172" y="1728964"/>
          <a:ext cx="1383433" cy="6013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D92C-B5D2-4C88-966D-80395D78E03A}">
      <dsp:nvSpPr>
        <dsp:cNvPr id="0" name=""/>
        <dsp:cNvSpPr/>
      </dsp:nvSpPr>
      <dsp:spPr>
        <a:xfrm>
          <a:off x="847" y="1062282"/>
          <a:ext cx="2975006" cy="188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92634-7CEA-4536-BA63-B2F81736788C}">
      <dsp:nvSpPr>
        <dsp:cNvPr id="0" name=""/>
        <dsp:cNvSpPr/>
      </dsp:nvSpPr>
      <dsp:spPr>
        <a:xfrm>
          <a:off x="331403" y="1376311"/>
          <a:ext cx="2975006" cy="18891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Elaboración de los medios digitales</a:t>
          </a:r>
        </a:p>
      </dsp:txBody>
      <dsp:txXfrm>
        <a:off x="386734" y="1431642"/>
        <a:ext cx="2864344" cy="1778467"/>
      </dsp:txXfrm>
    </dsp:sp>
    <dsp:sp modelId="{54E60BA2-D7E8-4839-B86E-E304A29B9E60}">
      <dsp:nvSpPr>
        <dsp:cNvPr id="0" name=""/>
        <dsp:cNvSpPr/>
      </dsp:nvSpPr>
      <dsp:spPr>
        <a:xfrm>
          <a:off x="3636967" y="1062282"/>
          <a:ext cx="2975006" cy="188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770B2-48BC-4787-B7E0-37BE8484CDA5}">
      <dsp:nvSpPr>
        <dsp:cNvPr id="0" name=""/>
        <dsp:cNvSpPr/>
      </dsp:nvSpPr>
      <dsp:spPr>
        <a:xfrm>
          <a:off x="3967523" y="1376311"/>
          <a:ext cx="2975006" cy="18891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Soportes Digitalizados</a:t>
          </a:r>
        </a:p>
      </dsp:txBody>
      <dsp:txXfrm>
        <a:off x="4022854" y="1431642"/>
        <a:ext cx="2864344" cy="1778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538D-7D3E-4AAE-9E1B-D355DADA8410}">
      <dsp:nvSpPr>
        <dsp:cNvPr id="0" name=""/>
        <dsp:cNvSpPr/>
      </dsp:nvSpPr>
      <dsp:spPr>
        <a:xfrm>
          <a:off x="4490" y="0"/>
          <a:ext cx="1815652" cy="3622431"/>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Contar con acceso a internet</a:t>
          </a:r>
        </a:p>
      </dsp:txBody>
      <dsp:txXfrm>
        <a:off x="57669" y="53179"/>
        <a:ext cx="1709294" cy="3516073"/>
      </dsp:txXfrm>
    </dsp:sp>
    <dsp:sp modelId="{15041668-02F1-42E7-8B62-388073B20F06}">
      <dsp:nvSpPr>
        <dsp:cNvPr id="0" name=""/>
        <dsp:cNvSpPr/>
      </dsp:nvSpPr>
      <dsp:spPr>
        <a:xfrm>
          <a:off x="2125172" y="0"/>
          <a:ext cx="1815652" cy="3622431"/>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Ingresar a la página WEB</a:t>
          </a:r>
        </a:p>
      </dsp:txBody>
      <dsp:txXfrm>
        <a:off x="2178351" y="53179"/>
        <a:ext cx="1709294" cy="3516073"/>
      </dsp:txXfrm>
    </dsp:sp>
    <dsp:sp modelId="{D19E7A2D-E28C-41A1-9E88-656CB1F69C6C}">
      <dsp:nvSpPr>
        <dsp:cNvPr id="0" name=""/>
        <dsp:cNvSpPr/>
      </dsp:nvSpPr>
      <dsp:spPr>
        <a:xfrm>
          <a:off x="4245854" y="0"/>
          <a:ext cx="1815652" cy="3622431"/>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Usuario y contraseña</a:t>
          </a:r>
        </a:p>
      </dsp:txBody>
      <dsp:txXfrm>
        <a:off x="4299033" y="53179"/>
        <a:ext cx="1709294" cy="3516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5051A-3567-4B0C-A8B0-B8061F805E9D}">
      <dsp:nvSpPr>
        <dsp:cNvPr id="0" name=""/>
        <dsp:cNvSpPr/>
      </dsp:nvSpPr>
      <dsp:spPr>
        <a:xfrm>
          <a:off x="0" y="519490"/>
          <a:ext cx="6711611" cy="1038980"/>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chemeClr val="tx1"/>
              </a:solidFill>
            </a:rPr>
            <a:t>Cargue de información electrónica</a:t>
          </a:r>
        </a:p>
      </dsp:txBody>
      <dsp:txXfrm>
        <a:off x="30431" y="549921"/>
        <a:ext cx="6650749" cy="9781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BD0FD-D571-4A87-806B-A320D3FE36E4}" type="datetimeFigureOut">
              <a:rPr lang="es-CO" smtClean="0"/>
              <a:t>23/10/2023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0DD3D-9AD4-4793-B7E4-1BF65151BAF4}" type="slidenum">
              <a:rPr lang="es-CO" smtClean="0"/>
              <a:t>‹Nº›</a:t>
            </a:fld>
            <a:endParaRPr lang="es-CO"/>
          </a:p>
        </p:txBody>
      </p:sp>
    </p:spTree>
    <p:extLst>
      <p:ext uri="{BB962C8B-B14F-4D97-AF65-F5344CB8AC3E}">
        <p14:creationId xmlns:p14="http://schemas.microsoft.com/office/powerpoint/2010/main" val="112086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FA-BA8F-BA48-8ECA-746B2006B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351C5C3-6F08-564B-B7C2-F170AFD3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014A582-F47C-BB40-9AF7-FC718D02CC13}"/>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5" name="Footer Placeholder 4">
            <a:extLst>
              <a:ext uri="{FF2B5EF4-FFF2-40B4-BE49-F238E27FC236}">
                <a16:creationId xmlns:a16="http://schemas.microsoft.com/office/drawing/2014/main" id="{87283304-82E2-C745-A606-2522FAEBDEF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C96C54B8-2EF7-904E-927D-B0D5CFAB0EB2}"/>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7435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DA2-50E1-0247-AE68-8A5618659655}"/>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E67D8D88-BC2B-1A48-9A0B-D85C43CD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E08B7B2-8FAC-2C4B-9186-27622772E79E}"/>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5" name="Footer Placeholder 4">
            <a:extLst>
              <a:ext uri="{FF2B5EF4-FFF2-40B4-BE49-F238E27FC236}">
                <a16:creationId xmlns:a16="http://schemas.microsoft.com/office/drawing/2014/main" id="{43392C2C-FABF-0247-953F-858798207F6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5338E814-58E4-D347-874F-6DA072604393}"/>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6974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2171-2FCA-D147-9681-4BEBCA87E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1B50C971-4AF7-224C-ACDB-6E5707672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C38DE87-BDF6-7842-BAC6-AD53860C3AC9}"/>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5" name="Footer Placeholder 4">
            <a:extLst>
              <a:ext uri="{FF2B5EF4-FFF2-40B4-BE49-F238E27FC236}">
                <a16:creationId xmlns:a16="http://schemas.microsoft.com/office/drawing/2014/main" id="{190BA62A-9E40-8A48-98FA-0B1196EDE2C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4F6F6A3-9CCB-DF47-940B-9CB077EE686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8103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1F62-32A5-394F-B2F4-D4296B4414D2}"/>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49EE14F5-6B9F-AD43-9814-7C5DE02F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26BD0B21-D08A-D147-B7DD-0A7D979804C3}"/>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5" name="Footer Placeholder 4">
            <a:extLst>
              <a:ext uri="{FF2B5EF4-FFF2-40B4-BE49-F238E27FC236}">
                <a16:creationId xmlns:a16="http://schemas.microsoft.com/office/drawing/2014/main" id="{B6528F08-E176-9346-945C-0D15B719D2D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0AF93CFE-B248-4A41-ADAE-2761687F6A61}"/>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4443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92B5-93DA-D14B-B797-41F7DA207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66B4A20-7E17-F748-9208-DC5FCC31F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F94A8-A824-BD4A-8869-34D0CE536E96}"/>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5" name="Footer Placeholder 4">
            <a:extLst>
              <a:ext uri="{FF2B5EF4-FFF2-40B4-BE49-F238E27FC236}">
                <a16:creationId xmlns:a16="http://schemas.microsoft.com/office/drawing/2014/main" id="{0F91E6F2-5C00-9749-8645-9A14435A4C84}"/>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400E3DEA-D66C-014D-B59A-CFEBE2CCB2C5}"/>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5445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26A-234A-0A4F-B447-F6663DE2412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2508B6B-BC34-C740-869A-C271B3CFA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8853D34-C878-1D49-B4A5-486F9B454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F04E356D-5664-EB4F-BC50-78B262C033CB}"/>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6" name="Footer Placeholder 5">
            <a:extLst>
              <a:ext uri="{FF2B5EF4-FFF2-40B4-BE49-F238E27FC236}">
                <a16:creationId xmlns:a16="http://schemas.microsoft.com/office/drawing/2014/main" id="{04A1FD07-9630-3742-83E1-7854366AD74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605E5485-A4B0-DE47-B2AC-897A8671317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6603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D34-D636-9C47-9CB3-B73F443B436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3626CC30-0640-A44A-A245-834C6EC8E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16EF4-1710-5544-B135-9D3A437E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CC25844-E8AD-FE43-9038-23645AA6C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85E1-1779-8746-959C-AA302394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D9AE4419-2458-C547-83A6-BF9ACFED81FA}"/>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8" name="Footer Placeholder 7">
            <a:extLst>
              <a:ext uri="{FF2B5EF4-FFF2-40B4-BE49-F238E27FC236}">
                <a16:creationId xmlns:a16="http://schemas.microsoft.com/office/drawing/2014/main" id="{08D443B1-8CF3-F644-8302-F554A3898A03}"/>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432B6CD4-7635-404E-BBAD-3B4CA77945B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239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7F30-1961-964A-896B-8B2C35926460}"/>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8CB92219-F696-B84A-9923-54FAC390C6AD}"/>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4" name="Footer Placeholder 3">
            <a:extLst>
              <a:ext uri="{FF2B5EF4-FFF2-40B4-BE49-F238E27FC236}">
                <a16:creationId xmlns:a16="http://schemas.microsoft.com/office/drawing/2014/main" id="{F81B2802-10E4-C746-8CE2-31CBE1C528E5}"/>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1031D626-FFE6-4C4C-A012-E8D35D153167}"/>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3257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03D52-E71B-5445-9FDA-AC986E0A7584}"/>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3" name="Footer Placeholder 2">
            <a:extLst>
              <a:ext uri="{FF2B5EF4-FFF2-40B4-BE49-F238E27FC236}">
                <a16:creationId xmlns:a16="http://schemas.microsoft.com/office/drawing/2014/main" id="{09C80785-257A-1447-A5BC-C6C8436CB41B}"/>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7D9FD27E-3B84-8D46-A662-297C737DCA2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4170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AD-0F5D-164B-B9F5-199D0D601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1E11399D-1069-BF48-AB4F-28965088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1555178-1F46-AE44-B4A4-A6FF88C81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A49C1-DFB0-2344-ADFE-93EF8646535F}"/>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6" name="Footer Placeholder 5">
            <a:extLst>
              <a:ext uri="{FF2B5EF4-FFF2-40B4-BE49-F238E27FC236}">
                <a16:creationId xmlns:a16="http://schemas.microsoft.com/office/drawing/2014/main" id="{CABDBB4B-3B1C-114F-85A7-8B3CD664C9D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A05FEC34-E7F6-4B4F-ACE3-898C9B273920}"/>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190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8AE-90DE-2C45-9295-33459C2A6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4E382587-C53B-F248-A594-FBD013890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1C951A45-D6B7-AE44-9E96-D7F69E9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6590C-0D41-C443-BD50-77B8159FFC77}"/>
              </a:ext>
            </a:extLst>
          </p:cNvPr>
          <p:cNvSpPr>
            <a:spLocks noGrp="1"/>
          </p:cNvSpPr>
          <p:nvPr>
            <p:ph type="dt" sz="half" idx="10"/>
          </p:nvPr>
        </p:nvSpPr>
        <p:spPr/>
        <p:txBody>
          <a:bodyPr/>
          <a:lstStyle/>
          <a:p>
            <a:fld id="{11DB489E-0A07-E44E-9B74-59D9A3667E7A}" type="datetimeFigureOut">
              <a:rPr lang="en-CO" smtClean="0"/>
              <a:t>10/23/2023</a:t>
            </a:fld>
            <a:endParaRPr lang="en-CO"/>
          </a:p>
        </p:txBody>
      </p:sp>
      <p:sp>
        <p:nvSpPr>
          <p:cNvPr id="6" name="Footer Placeholder 5">
            <a:extLst>
              <a:ext uri="{FF2B5EF4-FFF2-40B4-BE49-F238E27FC236}">
                <a16:creationId xmlns:a16="http://schemas.microsoft.com/office/drawing/2014/main" id="{E8453FBD-77BA-9C44-93AE-B8DE2AD29AE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32D2A01-8EEC-ED40-84B0-879CDFC9EAB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686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B0F6-F0A8-454A-A62B-1ED502460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B311C82-CB9D-354C-9C05-63886AC0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
        <p:nvSpPr>
          <p:cNvPr id="4" name="Date Placeholder 3">
            <a:extLst>
              <a:ext uri="{FF2B5EF4-FFF2-40B4-BE49-F238E27FC236}">
                <a16:creationId xmlns:a16="http://schemas.microsoft.com/office/drawing/2014/main" id="{A740CF6F-6AE1-914F-AEF9-42E8404D4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1DB489E-0A07-E44E-9B74-59D9A3667E7A}" type="datetimeFigureOut">
              <a:rPr lang="en-CO" smtClean="0"/>
              <a:pPr/>
              <a:t>10/23/2023</a:t>
            </a:fld>
            <a:endParaRPr lang="en-CO" dirty="0"/>
          </a:p>
        </p:txBody>
      </p:sp>
      <p:sp>
        <p:nvSpPr>
          <p:cNvPr id="5" name="Footer Placeholder 4">
            <a:extLst>
              <a:ext uri="{FF2B5EF4-FFF2-40B4-BE49-F238E27FC236}">
                <a16:creationId xmlns:a16="http://schemas.microsoft.com/office/drawing/2014/main" id="{D7CA0D95-CE6C-9C40-92C9-B469438F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CO" dirty="0"/>
          </a:p>
        </p:txBody>
      </p:sp>
      <p:sp>
        <p:nvSpPr>
          <p:cNvPr id="6" name="Slide Number Placeholder 5">
            <a:extLst>
              <a:ext uri="{FF2B5EF4-FFF2-40B4-BE49-F238E27FC236}">
                <a16:creationId xmlns:a16="http://schemas.microsoft.com/office/drawing/2014/main" id="{6CA8CBED-2E72-5B41-B0FC-2E74500D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6BB0687-8A5E-AC43-AE99-983102C99291}" type="slidenum">
              <a:rPr lang="en-CO" smtClean="0"/>
              <a:pPr/>
              <a:t>‹Nº›</a:t>
            </a:fld>
            <a:endParaRPr lang="en-CO" dirty="0"/>
          </a:p>
        </p:txBody>
      </p:sp>
    </p:spTree>
    <p:extLst>
      <p:ext uri="{BB962C8B-B14F-4D97-AF65-F5344CB8AC3E}">
        <p14:creationId xmlns:p14="http://schemas.microsoft.com/office/powerpoint/2010/main" val="3015230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png"/><Relationship Id="rId7" Type="http://schemas.openxmlformats.org/officeDocument/2006/relationships/diagramLayout" Target="../diagrams/layout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16.png"/><Relationship Id="rId5" Type="http://schemas.openxmlformats.org/officeDocument/2006/relationships/image" Target="../media/image8.svg"/><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12" Type="http://schemas.openxmlformats.org/officeDocument/2006/relationships/hyperlink" Target="https://maitemarinparraa.blogspot.com/2018/10/el-metodo-cientifico.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9.jpg"/><Relationship Id="rId5" Type="http://schemas.openxmlformats.org/officeDocument/2006/relationships/image" Target="../media/image8.sv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png"/><Relationship Id="rId7" Type="http://schemas.openxmlformats.org/officeDocument/2006/relationships/diagramLayout" Target="../diagrams/layout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39.jpeg"/><Relationship Id="rId5" Type="http://schemas.openxmlformats.org/officeDocument/2006/relationships/image" Target="../media/image8.svg"/><Relationship Id="rId10" Type="http://schemas.microsoft.com/office/2007/relationships/diagramDrawing" Target="../diagrams/drawing6.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8.sv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8.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6.png"/><Relationship Id="rId7" Type="http://schemas.openxmlformats.org/officeDocument/2006/relationships/diagramLayout" Target="../diagrams/layout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47.png"/><Relationship Id="rId5" Type="http://schemas.openxmlformats.org/officeDocument/2006/relationships/image" Target="../media/image8.svg"/><Relationship Id="rId10" Type="http://schemas.microsoft.com/office/2007/relationships/diagramDrawing" Target="../diagrams/drawing7.xml"/><Relationship Id="rId4" Type="http://schemas.openxmlformats.org/officeDocument/2006/relationships/image" Target="../media/image7.png"/><Relationship Id="rId9" Type="http://schemas.openxmlformats.org/officeDocument/2006/relationships/diagramColors" Target="../diagrams/colors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8.png"/><Relationship Id="rId11" Type="http://schemas.microsoft.com/office/2007/relationships/diagramDrawing" Target="../diagrams/drawing8.xml"/><Relationship Id="rId5" Type="http://schemas.openxmlformats.org/officeDocument/2006/relationships/image" Target="../media/image8.svg"/><Relationship Id="rId10" Type="http://schemas.openxmlformats.org/officeDocument/2006/relationships/diagramColors" Target="../diagrams/colors8.xml"/><Relationship Id="rId4" Type="http://schemas.openxmlformats.org/officeDocument/2006/relationships/image" Target="../media/image7.png"/><Relationship Id="rId9"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6.png"/><Relationship Id="rId7" Type="http://schemas.openxmlformats.org/officeDocument/2006/relationships/diagramLayout" Target="../diagrams/layout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openxmlformats.org/officeDocument/2006/relationships/image" Target="../media/image49.png"/><Relationship Id="rId5" Type="http://schemas.openxmlformats.org/officeDocument/2006/relationships/image" Target="../media/image8.svg"/><Relationship Id="rId10" Type="http://schemas.microsoft.com/office/2007/relationships/diagramDrawing" Target="../diagrams/drawing9.xml"/><Relationship Id="rId4" Type="http://schemas.openxmlformats.org/officeDocument/2006/relationships/image" Target="../media/image7.png"/><Relationship Id="rId9" Type="http://schemas.openxmlformats.org/officeDocument/2006/relationships/diagramColors" Target="../diagrams/colors9.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12" Type="http://schemas.openxmlformats.org/officeDocument/2006/relationships/hyperlink" Target="https://claudesuper.com/2014/05/05/reseaux-sociaux-dentreprise-accelerateurs-de-performanc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0.jpg"/><Relationship Id="rId5" Type="http://schemas.openxmlformats.org/officeDocument/2006/relationships/image" Target="../media/image8.sv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8.sv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8.sv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8.sv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8.sv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8.sv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8.sv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8.sv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8.sv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8.sv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8.sv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8.sv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69.jpeg"/><Relationship Id="rId3" Type="http://schemas.openxmlformats.org/officeDocument/2006/relationships/image" Target="../media/image6.png"/><Relationship Id="rId7" Type="http://schemas.openxmlformats.org/officeDocument/2006/relationships/image" Target="../media/image68.png"/><Relationship Id="rId12"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diagramColors" Target="../diagrams/colors10.xml"/><Relationship Id="rId5" Type="http://schemas.openxmlformats.org/officeDocument/2006/relationships/image" Target="../media/image8.svg"/><Relationship Id="rId10" Type="http://schemas.openxmlformats.org/officeDocument/2006/relationships/diagramQuickStyle" Target="../diagrams/quickStyle10.xml"/><Relationship Id="rId4" Type="http://schemas.openxmlformats.org/officeDocument/2006/relationships/image" Target="../media/image7.png"/><Relationship Id="rId9"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8.sv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sv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png"/><Relationship Id="rId7"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75.jpeg"/></Relationships>
</file>

<file path=ppt/slides/_rels/slide5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6.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81.png"/><Relationship Id="rId5" Type="http://schemas.openxmlformats.org/officeDocument/2006/relationships/image" Target="../media/image8.svg"/><Relationship Id="rId10" Type="http://schemas.openxmlformats.org/officeDocument/2006/relationships/image" Target="../media/image80.png"/><Relationship Id="rId4" Type="http://schemas.openxmlformats.org/officeDocument/2006/relationships/image" Target="../media/image7.png"/><Relationship Id="rId9"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adres.gov.co/normativa/circular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sv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png"/><Relationship Id="rId7" Type="http://schemas.openxmlformats.org/officeDocument/2006/relationships/image" Target="../media/image8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sv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png"/><Relationship Id="rId7" Type="http://schemas.openxmlformats.org/officeDocument/2006/relationships/diagramLayout" Target="../diagrams/layout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image" Target="../media/image69.jpeg"/><Relationship Id="rId5" Type="http://schemas.openxmlformats.org/officeDocument/2006/relationships/image" Target="../media/image8.svg"/><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sv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sv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correspondencia2@adres.gov.co"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correspondencia1@adres.gov.co"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sv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5917721" y="2605645"/>
            <a:ext cx="6202392" cy="2699600"/>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5992043"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6747823" y="2981114"/>
            <a:ext cx="4495910" cy="3354765"/>
          </a:xfrm>
          <a:prstGeom prst="rect">
            <a:avLst/>
          </a:prstGeom>
          <a:noFill/>
        </p:spPr>
        <p:txBody>
          <a:bodyPr wrap="square" rtlCol="0">
            <a:spAutoFit/>
          </a:bodyPr>
          <a:lstStyle/>
          <a:p>
            <a:pPr algn="ctr"/>
            <a:r>
              <a:rPr lang="es-ES" sz="3200" b="1" dirty="0">
                <a:solidFill>
                  <a:schemeClr val="bg1">
                    <a:lumMod val="95000"/>
                  </a:schemeClr>
                </a:solidFill>
                <a:effectLst/>
                <a:latin typeface="Arial" panose="020B0604020202020204" pitchFamily="34" charset="0"/>
                <a:ea typeface="Arial MT"/>
                <a:cs typeface="Arial MT"/>
              </a:rPr>
              <a:t>ABC</a:t>
            </a:r>
            <a:r>
              <a:rPr lang="es-ES" sz="3200" b="1" spc="5" dirty="0">
                <a:solidFill>
                  <a:schemeClr val="bg1">
                    <a:lumMod val="95000"/>
                  </a:schemeClr>
                </a:solidFill>
                <a:effectLst/>
                <a:latin typeface="Arial" panose="020B0604020202020204" pitchFamily="34" charset="0"/>
                <a:ea typeface="Arial MT"/>
                <a:cs typeface="Arial MT"/>
              </a:rPr>
              <a:t> </a:t>
            </a:r>
            <a:r>
              <a:rPr lang="es-ES" sz="3200" b="1" spc="5" dirty="0">
                <a:solidFill>
                  <a:schemeClr val="bg1">
                    <a:lumMod val="95000"/>
                  </a:schemeClr>
                </a:solidFill>
                <a:latin typeface="Arial" panose="020B0604020202020204" pitchFamily="34" charset="0"/>
                <a:ea typeface="Arial MT"/>
                <a:cs typeface="Arial MT"/>
              </a:rPr>
              <a:t>DE RADICACIÓN ELECTRÓNICA A TRAVÉS DE LA PÁGINA WEB</a:t>
            </a:r>
          </a:p>
          <a:p>
            <a:pPr algn="ctr"/>
            <a:endParaRPr lang="es-ES" sz="2000" dirty="0">
              <a:solidFill>
                <a:schemeClr val="bg1">
                  <a:lumMod val="95000"/>
                </a:schemeClr>
              </a:solidFill>
              <a:effectLst/>
              <a:latin typeface="Arial MT"/>
              <a:ea typeface="Arial MT"/>
              <a:cs typeface="Arial MT"/>
            </a:endParaRPr>
          </a:p>
          <a:p>
            <a:pPr algn="ctr"/>
            <a:endParaRPr lang="es-ES" sz="2000" dirty="0">
              <a:solidFill>
                <a:schemeClr val="bg1">
                  <a:lumMod val="95000"/>
                </a:schemeClr>
              </a:solidFill>
              <a:latin typeface="Arial MT"/>
              <a:ea typeface="Arial MT"/>
              <a:cs typeface="Arial MT"/>
            </a:endParaRPr>
          </a:p>
          <a:p>
            <a:pPr algn="ctr"/>
            <a:endParaRPr lang="es-CO" sz="2000" dirty="0">
              <a:solidFill>
                <a:schemeClr val="bg1">
                  <a:lumMod val="95000"/>
                </a:schemeClr>
              </a:solidFill>
              <a:effectLst/>
              <a:latin typeface="Arial MT"/>
              <a:ea typeface="Arial MT"/>
              <a:cs typeface="Arial MT"/>
            </a:endParaRPr>
          </a:p>
          <a:p>
            <a:pPr algn="ctr"/>
            <a:endParaRPr lang="en-CO" sz="2400" dirty="0">
              <a:solidFill>
                <a:schemeClr val="bg1"/>
              </a:solidFill>
            </a:endParaRPr>
          </a:p>
        </p:txBody>
      </p:sp>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894" y="728192"/>
            <a:ext cx="3195548" cy="846820"/>
          </a:xfrm>
          <a:prstGeom prst="rect">
            <a:avLst/>
          </a:prstGeom>
          <a:effectLst>
            <a:outerShdw blurRad="50800" dist="38100" dir="2700000" algn="tl" rotWithShape="0">
              <a:prstClr val="black">
                <a:alpha val="7000"/>
              </a:prstClr>
            </a:outerShdw>
          </a:effectLst>
        </p:spPr>
      </p:pic>
      <p:sp>
        <p:nvSpPr>
          <p:cNvPr id="9" name="CuadroTexto 8">
            <a:extLst>
              <a:ext uri="{FF2B5EF4-FFF2-40B4-BE49-F238E27FC236}">
                <a16:creationId xmlns:a16="http://schemas.microsoft.com/office/drawing/2014/main" id="{1357B80F-7A5C-48E0-CB56-0F3FE16C6BFD}"/>
              </a:ext>
            </a:extLst>
          </p:cNvPr>
          <p:cNvSpPr txBox="1"/>
          <p:nvPr/>
        </p:nvSpPr>
        <p:spPr>
          <a:xfrm>
            <a:off x="1339250" y="5701646"/>
            <a:ext cx="3113955" cy="369332"/>
          </a:xfrm>
          <a:prstGeom prst="rect">
            <a:avLst/>
          </a:prstGeom>
          <a:noFill/>
        </p:spPr>
        <p:txBody>
          <a:bodyPr wrap="square">
            <a:spAutoFit/>
          </a:bodyPr>
          <a:lstStyle/>
          <a:p>
            <a:r>
              <a:rPr lang="es-CO" dirty="0">
                <a:solidFill>
                  <a:schemeClr val="bg1">
                    <a:lumMod val="95000"/>
                  </a:schemeClr>
                </a:solidFill>
              </a:rPr>
              <a:t> </a:t>
            </a:r>
          </a:p>
        </p:txBody>
      </p:sp>
      <p:pic>
        <p:nvPicPr>
          <p:cNvPr id="2" name="Picture 2" descr="A picture containing font, graphics, text, graphic design&#10;&#10;Description automatically generated">
            <a:extLst>
              <a:ext uri="{FF2B5EF4-FFF2-40B4-BE49-F238E27FC236}">
                <a16:creationId xmlns:a16="http://schemas.microsoft.com/office/drawing/2014/main" id="{F35A52DD-278D-FDFE-4381-BD35B078465B}"/>
              </a:ext>
            </a:extLst>
          </p:cNvPr>
          <p:cNvPicPr>
            <a:picLocks noChangeAspect="1"/>
          </p:cNvPicPr>
          <p:nvPr/>
        </p:nvPicPr>
        <p:blipFill>
          <a:blip r:embed="rId5"/>
          <a:stretch>
            <a:fillRect/>
          </a:stretch>
        </p:blipFill>
        <p:spPr>
          <a:xfrm>
            <a:off x="516558" y="728192"/>
            <a:ext cx="2566890" cy="891656"/>
          </a:xfrm>
          <a:prstGeom prst="rect">
            <a:avLst/>
          </a:prstGeom>
        </p:spPr>
      </p:pic>
    </p:spTree>
    <p:extLst>
      <p:ext uri="{BB962C8B-B14F-4D97-AF65-F5344CB8AC3E}">
        <p14:creationId xmlns:p14="http://schemas.microsoft.com/office/powerpoint/2010/main" val="38710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lvl="1" algn="ctr"/>
            <a:r>
              <a:rPr lang="es-ES" sz="2000" b="1" dirty="0">
                <a:solidFill>
                  <a:schemeClr val="bg1">
                    <a:lumMod val="95000"/>
                  </a:schemeClr>
                </a:solidFill>
              </a:rPr>
              <a:t>¿ Que Soportes se deben adjuntar?</a:t>
            </a:r>
            <a:endParaRPr lang="es-ES" sz="2000" dirty="0">
              <a:solidFill>
                <a:schemeClr val="bg1">
                  <a:lumMod val="95000"/>
                </a:schemeClr>
              </a:solidFill>
            </a:endParaRPr>
          </a:p>
        </p:txBody>
      </p:sp>
      <p:graphicFrame>
        <p:nvGraphicFramePr>
          <p:cNvPr id="8" name="Diagrama 7">
            <a:extLst>
              <a:ext uri="{FF2B5EF4-FFF2-40B4-BE49-F238E27FC236}">
                <a16:creationId xmlns:a16="http://schemas.microsoft.com/office/drawing/2014/main" id="{9EE76C27-2CC2-CCCB-ABCB-8FB99E6BBEFC}"/>
              </a:ext>
            </a:extLst>
          </p:cNvPr>
          <p:cNvGraphicFramePr/>
          <p:nvPr>
            <p:extLst>
              <p:ext uri="{D42A27DB-BD31-4B8C-83A1-F6EECF244321}">
                <p14:modId xmlns:p14="http://schemas.microsoft.com/office/powerpoint/2010/main" val="1190379954"/>
              </p:ext>
            </p:extLst>
          </p:nvPr>
        </p:nvGraphicFramePr>
        <p:xfrm>
          <a:off x="2375265" y="1542689"/>
          <a:ext cx="7141107" cy="19383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E70FA070-43EF-3D00-8266-70884C09A870}"/>
              </a:ext>
            </a:extLst>
          </p:cNvPr>
          <p:cNvPicPr>
            <a:picLocks noChangeAspect="1"/>
          </p:cNvPicPr>
          <p:nvPr/>
        </p:nvPicPr>
        <p:blipFill rotWithShape="1">
          <a:blip r:embed="rId11"/>
          <a:srcRect l="517"/>
          <a:stretch/>
        </p:blipFill>
        <p:spPr>
          <a:xfrm>
            <a:off x="1587663" y="3927065"/>
            <a:ext cx="8716309" cy="1852863"/>
          </a:xfrm>
          <a:prstGeom prst="rect">
            <a:avLst/>
          </a:prstGeom>
        </p:spPr>
      </p:pic>
    </p:spTree>
    <p:extLst>
      <p:ext uri="{BB962C8B-B14F-4D97-AF65-F5344CB8AC3E}">
        <p14:creationId xmlns:p14="http://schemas.microsoft.com/office/powerpoint/2010/main" val="144201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10880" y="1553346"/>
            <a:ext cx="10075655" cy="4924425"/>
          </a:xfrm>
          <a:prstGeom prst="rect">
            <a:avLst/>
          </a:prstGeom>
          <a:noFill/>
        </p:spPr>
        <p:txBody>
          <a:bodyPr wrap="square">
            <a:spAutoFit/>
          </a:bodyPr>
          <a:lstStyle/>
          <a:p>
            <a:pPr algn="ctr"/>
            <a:r>
              <a:rPr lang="es-ES" sz="2000" dirty="0">
                <a:latin typeface="Arial MT"/>
              </a:rPr>
              <a:t>COMO NOMBRAR EL ARCHIVO FURIPS 1</a:t>
            </a:r>
          </a:p>
          <a:p>
            <a:pPr algn="ctr"/>
            <a:endParaRPr lang="es-ES" sz="2000" dirty="0">
              <a:latin typeface="Arial MT"/>
            </a:endParaRPr>
          </a:p>
          <a:p>
            <a:pPr marL="342900" indent="-342900" algn="just">
              <a:buFont typeface="Arial" panose="020B0604020202020204" pitchFamily="34" charset="0"/>
              <a:buChar char="•"/>
            </a:pPr>
            <a:r>
              <a:rPr lang="es-ES" sz="2000" dirty="0">
                <a:latin typeface="Arial MT"/>
              </a:rPr>
              <a:t>Se encuentra compuesto por 102 campos.</a:t>
            </a:r>
          </a:p>
          <a:p>
            <a:pPr marL="342900" indent="-342900" algn="just">
              <a:buFont typeface="Arial" panose="020B0604020202020204" pitchFamily="34" charset="0"/>
              <a:buChar char="•"/>
            </a:pPr>
            <a:r>
              <a:rPr lang="es-ES" sz="2000" dirty="0">
                <a:latin typeface="Arial MT"/>
              </a:rPr>
              <a:t>Contiene los datos correspondientes al formulario FURIPS</a:t>
            </a:r>
          </a:p>
          <a:p>
            <a:pPr algn="just"/>
            <a:endParaRPr lang="es-ES" sz="2000" dirty="0">
              <a:latin typeface="Arial MT"/>
            </a:endParaRPr>
          </a:p>
          <a:p>
            <a:pPr algn="just"/>
            <a:r>
              <a:rPr lang="es-ES" sz="2000" b="1" dirty="0">
                <a:latin typeface="Arial MT"/>
              </a:rPr>
              <a:t>Nombre del archivo</a:t>
            </a:r>
          </a:p>
          <a:p>
            <a:pPr marL="342900" indent="-342900" algn="just">
              <a:buFont typeface="Arial" panose="020B0604020202020204" pitchFamily="34" charset="0"/>
              <a:buChar char="•"/>
            </a:pPr>
            <a:r>
              <a:rPr lang="es-ES" sz="2000" b="1" dirty="0">
                <a:latin typeface="Arial MT"/>
              </a:rPr>
              <a:t>FURIPS1</a:t>
            </a:r>
            <a:r>
              <a:rPr lang="es-ES" sz="2000" dirty="0">
                <a:latin typeface="Arial MT"/>
              </a:rPr>
              <a:t>:Obligatorio, indica que el archivo correspondiente a FURIPS.</a:t>
            </a:r>
          </a:p>
          <a:p>
            <a:pPr marL="342900" indent="-342900" algn="just">
              <a:buFont typeface="Arial" panose="020B0604020202020204" pitchFamily="34" charset="0"/>
              <a:buChar char="•"/>
            </a:pPr>
            <a:r>
              <a:rPr lang="es-ES" sz="2000" b="1" dirty="0">
                <a:latin typeface="Arial MT"/>
              </a:rPr>
              <a:t>CODIGOHABILITACION</a:t>
            </a:r>
            <a:r>
              <a:rPr lang="es-ES" sz="2000" dirty="0">
                <a:latin typeface="Arial MT"/>
              </a:rPr>
              <a:t>: Obligatorio, código de la IPS, de acuerdo con la codificación asignada de habilitación por la Dirección Departamental de Salud DDS.</a:t>
            </a:r>
          </a:p>
          <a:p>
            <a:pPr marL="342900" indent="-342900" algn="just">
              <a:buFont typeface="Arial" panose="020B0604020202020204" pitchFamily="34" charset="0"/>
              <a:buChar char="•"/>
            </a:pPr>
            <a:r>
              <a:rPr lang="es-ES" sz="2000" b="1" dirty="0">
                <a:latin typeface="Arial MT"/>
              </a:rPr>
              <a:t>DDMMAAAA</a:t>
            </a:r>
            <a:r>
              <a:rPr lang="es-ES" sz="2000" dirty="0">
                <a:latin typeface="Arial MT"/>
              </a:rPr>
              <a:t>: Indica la fecha de generación del archivo.</a:t>
            </a:r>
          </a:p>
          <a:p>
            <a:pPr algn="just"/>
            <a:endParaRPr lang="es-ES" sz="2000" dirty="0">
              <a:latin typeface="Arial MT"/>
            </a:endParaRPr>
          </a:p>
          <a:p>
            <a:pPr algn="just"/>
            <a:r>
              <a:rPr lang="es-ES" sz="2000" b="1" dirty="0">
                <a:latin typeface="Arial MT"/>
              </a:rPr>
              <a:t>FURIPS1CODIGOHABILITACIONDDMMAAAA</a:t>
            </a:r>
          </a:p>
          <a:p>
            <a:pPr algn="just"/>
            <a:endParaRPr lang="es-ES" sz="2000" dirty="0">
              <a:latin typeface="Arial MT"/>
            </a:endParaRPr>
          </a:p>
          <a:p>
            <a:pPr algn="just"/>
            <a:endParaRPr lang="es-ES" dirty="0">
              <a:solidFill>
                <a:srgbClr val="2E569E"/>
              </a:solidFill>
              <a:latin typeface="Arial MT"/>
            </a:endParaRPr>
          </a:p>
          <a:p>
            <a:pPr algn="just"/>
            <a:endParaRPr lang="es-ES" dirty="0">
              <a:solidFill>
                <a:srgbClr val="2E569E"/>
              </a:solidFill>
              <a:latin typeface="Arial MT"/>
            </a:endParaRPr>
          </a:p>
          <a:p>
            <a:pPr marL="285750" indent="-285750" algn="just">
              <a:buFont typeface="Arial" panose="020B0604020202020204" pitchFamily="34" charset="0"/>
              <a:buChar char="•"/>
            </a:pPr>
            <a:endParaRPr lang="es-ES" dirty="0">
              <a:solidFill>
                <a:srgbClr val="2E569E"/>
              </a:solidFill>
              <a:latin typeface="Arial MT"/>
            </a:endParaRPr>
          </a:p>
        </p:txBody>
      </p:sp>
    </p:spTree>
    <p:extLst>
      <p:ext uri="{BB962C8B-B14F-4D97-AF65-F5344CB8AC3E}">
        <p14:creationId xmlns:p14="http://schemas.microsoft.com/office/powerpoint/2010/main" val="4166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10880" y="1553346"/>
            <a:ext cx="10075655" cy="4924425"/>
          </a:xfrm>
          <a:prstGeom prst="rect">
            <a:avLst/>
          </a:prstGeom>
          <a:noFill/>
        </p:spPr>
        <p:txBody>
          <a:bodyPr wrap="square">
            <a:spAutoFit/>
          </a:bodyPr>
          <a:lstStyle/>
          <a:p>
            <a:pPr algn="ctr"/>
            <a:r>
              <a:rPr lang="es-ES" sz="2000" dirty="0">
                <a:latin typeface="Arial MT"/>
              </a:rPr>
              <a:t>COMO NOMBRAR EL ARCHIVO FURIPS 2</a:t>
            </a:r>
          </a:p>
          <a:p>
            <a:pPr algn="ctr"/>
            <a:endParaRPr lang="es-ES" sz="2000" dirty="0">
              <a:latin typeface="Arial MT"/>
            </a:endParaRPr>
          </a:p>
          <a:p>
            <a:pPr marL="342900" indent="-342900" algn="just">
              <a:buFont typeface="Arial" panose="020B0604020202020204" pitchFamily="34" charset="0"/>
              <a:buChar char="•"/>
            </a:pPr>
            <a:r>
              <a:rPr lang="es-ES" sz="2000" dirty="0">
                <a:latin typeface="Arial MT"/>
              </a:rPr>
              <a:t>Se encuentra compuesto por 9 campos.</a:t>
            </a:r>
          </a:p>
          <a:p>
            <a:pPr marL="342900" indent="-342900" algn="just">
              <a:buFont typeface="Arial" panose="020B0604020202020204" pitchFamily="34" charset="0"/>
              <a:buChar char="•"/>
            </a:pPr>
            <a:r>
              <a:rPr lang="es-ES" sz="2000" dirty="0">
                <a:latin typeface="Arial MT"/>
              </a:rPr>
              <a:t>Contiene la información correspondiente a la factura y los servicios prestados</a:t>
            </a:r>
          </a:p>
          <a:p>
            <a:pPr algn="just"/>
            <a:endParaRPr lang="es-ES" sz="2000" dirty="0">
              <a:latin typeface="Arial MT"/>
            </a:endParaRPr>
          </a:p>
          <a:p>
            <a:pPr algn="just"/>
            <a:r>
              <a:rPr lang="es-ES" sz="2000" b="1" dirty="0">
                <a:latin typeface="Arial MT"/>
              </a:rPr>
              <a:t>Nombre del archivo</a:t>
            </a:r>
          </a:p>
          <a:p>
            <a:pPr marL="342900" indent="-342900" algn="just">
              <a:buFont typeface="Arial" panose="020B0604020202020204" pitchFamily="34" charset="0"/>
              <a:buChar char="•"/>
            </a:pPr>
            <a:r>
              <a:rPr lang="es-ES" sz="2000" b="1" dirty="0">
                <a:latin typeface="Arial MT"/>
              </a:rPr>
              <a:t>FURIPS2</a:t>
            </a:r>
            <a:r>
              <a:rPr lang="es-ES" sz="2000" dirty="0">
                <a:latin typeface="Arial MT"/>
              </a:rPr>
              <a:t>:Obligatorio, indica que el archivo correspondiente a FURIPS.</a:t>
            </a:r>
          </a:p>
          <a:p>
            <a:pPr marL="342900" indent="-342900" algn="just">
              <a:buFont typeface="Arial" panose="020B0604020202020204" pitchFamily="34" charset="0"/>
              <a:buChar char="•"/>
            </a:pPr>
            <a:r>
              <a:rPr lang="es-ES" sz="2000" b="1" dirty="0">
                <a:latin typeface="Arial MT"/>
              </a:rPr>
              <a:t>CODIGOHABILITACION</a:t>
            </a:r>
            <a:r>
              <a:rPr lang="es-ES" sz="2000" dirty="0">
                <a:latin typeface="Arial MT"/>
              </a:rPr>
              <a:t>: Obligatorio, código de la IPS, de acuerdo con la codificación asignada de habilitación por la Dirección Departamental de Salud DDS.</a:t>
            </a:r>
          </a:p>
          <a:p>
            <a:pPr marL="342900" indent="-342900" algn="just">
              <a:buFont typeface="Arial" panose="020B0604020202020204" pitchFamily="34" charset="0"/>
              <a:buChar char="•"/>
            </a:pPr>
            <a:r>
              <a:rPr lang="es-ES" sz="2000" b="1" dirty="0">
                <a:latin typeface="Arial MT"/>
              </a:rPr>
              <a:t>DDMMAAAA</a:t>
            </a:r>
            <a:r>
              <a:rPr lang="es-ES" sz="2000" dirty="0">
                <a:latin typeface="Arial MT"/>
              </a:rPr>
              <a:t>: Indica la fecha de generación del archivo.</a:t>
            </a:r>
          </a:p>
          <a:p>
            <a:pPr algn="just"/>
            <a:endParaRPr lang="es-ES" sz="2000" dirty="0">
              <a:latin typeface="Arial MT"/>
            </a:endParaRPr>
          </a:p>
          <a:p>
            <a:pPr algn="just"/>
            <a:r>
              <a:rPr lang="es-ES" sz="2000" b="1" dirty="0">
                <a:latin typeface="Arial MT"/>
              </a:rPr>
              <a:t>FURIPS2CODIGOHABILITACIONDDMMAAAA</a:t>
            </a:r>
          </a:p>
          <a:p>
            <a:pPr algn="just"/>
            <a:endParaRPr lang="es-ES" sz="2000" dirty="0">
              <a:solidFill>
                <a:srgbClr val="2E569E"/>
              </a:solidFill>
              <a:latin typeface="Arial MT"/>
            </a:endParaRPr>
          </a:p>
          <a:p>
            <a:pPr algn="just"/>
            <a:endParaRPr lang="es-ES" dirty="0">
              <a:solidFill>
                <a:srgbClr val="2E569E"/>
              </a:solidFill>
              <a:latin typeface="Arial MT"/>
            </a:endParaRPr>
          </a:p>
          <a:p>
            <a:pPr algn="just"/>
            <a:endParaRPr lang="es-ES" dirty="0">
              <a:solidFill>
                <a:srgbClr val="2E569E"/>
              </a:solidFill>
              <a:latin typeface="Arial MT"/>
            </a:endParaRPr>
          </a:p>
          <a:p>
            <a:pPr marL="285750" indent="-285750" algn="just">
              <a:buFont typeface="Arial" panose="020B0604020202020204" pitchFamily="34" charset="0"/>
              <a:buChar char="•"/>
            </a:pPr>
            <a:endParaRPr lang="es-ES" dirty="0">
              <a:solidFill>
                <a:srgbClr val="2E569E"/>
              </a:solidFill>
              <a:latin typeface="Arial MT"/>
            </a:endParaRPr>
          </a:p>
        </p:txBody>
      </p:sp>
    </p:spTree>
    <p:extLst>
      <p:ext uri="{BB962C8B-B14F-4D97-AF65-F5344CB8AC3E}">
        <p14:creationId xmlns:p14="http://schemas.microsoft.com/office/powerpoint/2010/main" val="230834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10880" y="1553346"/>
            <a:ext cx="10075655" cy="4924425"/>
          </a:xfrm>
          <a:prstGeom prst="rect">
            <a:avLst/>
          </a:prstGeom>
          <a:noFill/>
        </p:spPr>
        <p:txBody>
          <a:bodyPr wrap="square">
            <a:spAutoFit/>
          </a:bodyPr>
          <a:lstStyle/>
          <a:p>
            <a:pPr algn="ctr"/>
            <a:r>
              <a:rPr lang="es-ES" sz="2000" dirty="0">
                <a:latin typeface="Arial MT"/>
              </a:rPr>
              <a:t>COMO NOMBRAR EL ARCHIVO FURTRAN</a:t>
            </a:r>
          </a:p>
          <a:p>
            <a:pPr algn="ctr"/>
            <a:endParaRPr lang="es-ES" sz="2000" dirty="0">
              <a:latin typeface="Arial MT"/>
            </a:endParaRPr>
          </a:p>
          <a:p>
            <a:pPr marL="342900" indent="-342900" algn="just">
              <a:buFont typeface="Arial" panose="020B0604020202020204" pitchFamily="34" charset="0"/>
              <a:buChar char="•"/>
            </a:pPr>
            <a:r>
              <a:rPr lang="es-ES" sz="2000" dirty="0">
                <a:latin typeface="Arial MT"/>
              </a:rPr>
              <a:t>Se encuentra compuesto por 46 campos.</a:t>
            </a:r>
          </a:p>
          <a:p>
            <a:pPr marL="342900" indent="-342900" algn="just">
              <a:buFont typeface="Arial" panose="020B0604020202020204" pitchFamily="34" charset="0"/>
              <a:buChar char="•"/>
            </a:pPr>
            <a:r>
              <a:rPr lang="es-ES" sz="2000" dirty="0">
                <a:latin typeface="Arial MT"/>
              </a:rPr>
              <a:t>Contiene la información correspondiente a la factura y los servicios prestados</a:t>
            </a:r>
          </a:p>
          <a:p>
            <a:pPr algn="just"/>
            <a:endParaRPr lang="es-ES" sz="2000" dirty="0">
              <a:latin typeface="Arial MT"/>
            </a:endParaRPr>
          </a:p>
          <a:p>
            <a:pPr algn="just"/>
            <a:r>
              <a:rPr lang="es-ES" sz="2000" b="1" dirty="0">
                <a:latin typeface="Arial MT"/>
              </a:rPr>
              <a:t>Nombre del archivo</a:t>
            </a:r>
          </a:p>
          <a:p>
            <a:pPr marL="342900" indent="-342900" algn="just">
              <a:buFont typeface="Arial" panose="020B0604020202020204" pitchFamily="34" charset="0"/>
              <a:buChar char="•"/>
            </a:pPr>
            <a:r>
              <a:rPr lang="es-ES" sz="2000" b="1" dirty="0">
                <a:latin typeface="Arial MT"/>
              </a:rPr>
              <a:t>FURTRAN</a:t>
            </a:r>
            <a:r>
              <a:rPr lang="es-ES" sz="2000" dirty="0">
                <a:latin typeface="Arial MT"/>
              </a:rPr>
              <a:t>: Obligatorio, indica que el archivo correspondiente a FURTRAN.</a:t>
            </a:r>
          </a:p>
          <a:p>
            <a:pPr marL="342900" indent="-342900" algn="just">
              <a:buFont typeface="Arial" panose="020B0604020202020204" pitchFamily="34" charset="0"/>
              <a:buChar char="•"/>
            </a:pPr>
            <a:r>
              <a:rPr lang="es-ES" sz="2000" b="1" dirty="0">
                <a:latin typeface="Arial MT"/>
              </a:rPr>
              <a:t>CODIGOHABILITACION</a:t>
            </a:r>
            <a:r>
              <a:rPr lang="es-ES" sz="2000" dirty="0">
                <a:latin typeface="Arial MT"/>
              </a:rPr>
              <a:t>: Obligatorio, código de la IPS, de acuerdo con la codificación asignada de habilitación por la Dirección Departamental de Salud DDS.</a:t>
            </a:r>
          </a:p>
          <a:p>
            <a:pPr marL="342900" indent="-342900" algn="just">
              <a:buFont typeface="Arial" panose="020B0604020202020204" pitchFamily="34" charset="0"/>
              <a:buChar char="•"/>
            </a:pPr>
            <a:r>
              <a:rPr lang="es-ES" sz="2000" b="1" dirty="0">
                <a:latin typeface="Arial MT"/>
              </a:rPr>
              <a:t>DDMMAAAA</a:t>
            </a:r>
            <a:r>
              <a:rPr lang="es-ES" sz="2000" dirty="0">
                <a:latin typeface="Arial MT"/>
              </a:rPr>
              <a:t>: Indica la fecha de generación del archivo.</a:t>
            </a:r>
          </a:p>
          <a:p>
            <a:pPr algn="just"/>
            <a:endParaRPr lang="es-ES" sz="2000" dirty="0">
              <a:latin typeface="Arial MT"/>
            </a:endParaRPr>
          </a:p>
          <a:p>
            <a:pPr algn="just"/>
            <a:r>
              <a:rPr lang="es-ES" sz="2000" b="1" dirty="0">
                <a:latin typeface="Arial MT"/>
              </a:rPr>
              <a:t>FURTRANCODIGOHABILITACIONDDMMAAAA</a:t>
            </a:r>
          </a:p>
          <a:p>
            <a:pPr algn="just"/>
            <a:endParaRPr lang="es-ES" sz="2000" dirty="0">
              <a:solidFill>
                <a:srgbClr val="2E569E"/>
              </a:solidFill>
              <a:latin typeface="Arial MT"/>
            </a:endParaRPr>
          </a:p>
          <a:p>
            <a:pPr algn="just"/>
            <a:endParaRPr lang="es-ES" dirty="0">
              <a:solidFill>
                <a:srgbClr val="2E569E"/>
              </a:solidFill>
              <a:latin typeface="Arial MT"/>
            </a:endParaRPr>
          </a:p>
          <a:p>
            <a:pPr algn="just"/>
            <a:endParaRPr lang="es-ES" dirty="0">
              <a:solidFill>
                <a:srgbClr val="2E569E"/>
              </a:solidFill>
              <a:latin typeface="Arial MT"/>
            </a:endParaRPr>
          </a:p>
          <a:p>
            <a:pPr marL="285750" indent="-285750" algn="just">
              <a:buFont typeface="Arial" panose="020B0604020202020204" pitchFamily="34" charset="0"/>
              <a:buChar char="•"/>
            </a:pPr>
            <a:endParaRPr lang="es-ES" dirty="0">
              <a:solidFill>
                <a:srgbClr val="2E569E"/>
              </a:solidFill>
              <a:latin typeface="Arial MT"/>
            </a:endParaRPr>
          </a:p>
        </p:txBody>
      </p:sp>
    </p:spTree>
    <p:extLst>
      <p:ext uri="{BB962C8B-B14F-4D97-AF65-F5344CB8AC3E}">
        <p14:creationId xmlns:p14="http://schemas.microsoft.com/office/powerpoint/2010/main" val="413440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pic>
        <p:nvPicPr>
          <p:cNvPr id="9" name="Picture 598">
            <a:extLst>
              <a:ext uri="{FF2B5EF4-FFF2-40B4-BE49-F238E27FC236}">
                <a16:creationId xmlns:a16="http://schemas.microsoft.com/office/drawing/2014/main" id="{33F8DF90-80D0-9C93-DA57-B69E8F37E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850" y="1616007"/>
            <a:ext cx="6629816" cy="39332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Photo | Modern figure presenting">
            <a:extLst>
              <a:ext uri="{FF2B5EF4-FFF2-40B4-BE49-F238E27FC236}">
                <a16:creationId xmlns:a16="http://schemas.microsoft.com/office/drawing/2014/main" id="{E9F264B3-8D4A-0D2D-7919-6813BC7494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457" y="4307936"/>
            <a:ext cx="1781277" cy="2224381"/>
          </a:xfrm>
          <a:prstGeom prst="rect">
            <a:avLst/>
          </a:prstGeom>
          <a:noFill/>
          <a:extLst>
            <a:ext uri="{909E8E84-426E-40DD-AFC4-6F175D3DCCD1}">
              <a14:hiddenFill xmlns:a14="http://schemas.microsoft.com/office/drawing/2010/main">
                <a:solidFill>
                  <a:srgbClr val="FFFFFF"/>
                </a:solidFill>
              </a14:hiddenFill>
            </a:ext>
          </a:extLst>
        </p:spPr>
      </p:pic>
      <p:sp>
        <p:nvSpPr>
          <p:cNvPr id="6" name="Bocadillo nube: nube 5">
            <a:extLst>
              <a:ext uri="{FF2B5EF4-FFF2-40B4-BE49-F238E27FC236}">
                <a16:creationId xmlns:a16="http://schemas.microsoft.com/office/drawing/2014/main" id="{3B6EC950-B91E-6C05-DBE4-69215D5ED0A5}"/>
              </a:ext>
            </a:extLst>
          </p:cNvPr>
          <p:cNvSpPr/>
          <p:nvPr/>
        </p:nvSpPr>
        <p:spPr>
          <a:xfrm>
            <a:off x="736600" y="2284274"/>
            <a:ext cx="3369734" cy="1837267"/>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dirty="0"/>
          </a:p>
        </p:txBody>
      </p:sp>
      <p:sp>
        <p:nvSpPr>
          <p:cNvPr id="14" name="CuadroTexto 13">
            <a:extLst>
              <a:ext uri="{FF2B5EF4-FFF2-40B4-BE49-F238E27FC236}">
                <a16:creationId xmlns:a16="http://schemas.microsoft.com/office/drawing/2014/main" id="{718C1164-7FFB-B224-6E60-3685725098DE}"/>
              </a:ext>
            </a:extLst>
          </p:cNvPr>
          <p:cNvSpPr txBox="1"/>
          <p:nvPr/>
        </p:nvSpPr>
        <p:spPr>
          <a:xfrm>
            <a:off x="1102635" y="2474023"/>
            <a:ext cx="2602130" cy="1754326"/>
          </a:xfrm>
          <a:prstGeom prst="rect">
            <a:avLst/>
          </a:prstGeom>
          <a:noFill/>
        </p:spPr>
        <p:txBody>
          <a:bodyPr wrap="square" rtlCol="0">
            <a:spAutoFit/>
          </a:bodyPr>
          <a:lstStyle/>
          <a:p>
            <a:pPr algn="ctr"/>
            <a:r>
              <a:rPr lang="es-ES" dirty="0"/>
              <a:t>Deben crear una carpeta donde guardarán los archivos </a:t>
            </a:r>
            <a:r>
              <a:rPr lang="es-ES" dirty="0" err="1"/>
              <a:t>txt</a:t>
            </a:r>
            <a:r>
              <a:rPr lang="es-ES" dirty="0"/>
              <a:t>. (FURIPS 1 y 2 o FURTRAN)</a:t>
            </a:r>
            <a:endParaRPr lang="es-CO" dirty="0"/>
          </a:p>
          <a:p>
            <a:endParaRPr lang="es-CO" dirty="0"/>
          </a:p>
        </p:txBody>
      </p:sp>
    </p:spTree>
    <p:extLst>
      <p:ext uri="{BB962C8B-B14F-4D97-AF65-F5344CB8AC3E}">
        <p14:creationId xmlns:p14="http://schemas.microsoft.com/office/powerpoint/2010/main" val="388476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pic>
        <p:nvPicPr>
          <p:cNvPr id="22" name="image27.jpeg">
            <a:extLst>
              <a:ext uri="{FF2B5EF4-FFF2-40B4-BE49-F238E27FC236}">
                <a16:creationId xmlns:a16="http://schemas.microsoft.com/office/drawing/2014/main" id="{24DF1628-F095-2E5B-D9C0-6FBC17433191}"/>
              </a:ext>
            </a:extLst>
          </p:cNvPr>
          <p:cNvPicPr>
            <a:picLocks noChangeAspect="1"/>
          </p:cNvPicPr>
          <p:nvPr/>
        </p:nvPicPr>
        <p:blipFill>
          <a:blip r:embed="rId6" cstate="print"/>
          <a:stretch>
            <a:fillRect/>
          </a:stretch>
        </p:blipFill>
        <p:spPr>
          <a:xfrm>
            <a:off x="1344472" y="1510240"/>
            <a:ext cx="7691508" cy="4907290"/>
          </a:xfrm>
          <a:prstGeom prst="rect">
            <a:avLst/>
          </a:prstGeom>
        </p:spPr>
      </p:pic>
    </p:spTree>
    <p:extLst>
      <p:ext uri="{BB962C8B-B14F-4D97-AF65-F5344CB8AC3E}">
        <p14:creationId xmlns:p14="http://schemas.microsoft.com/office/powerpoint/2010/main" val="360731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DESCARGAR MALLA VALIDADORA ECAT</a:t>
            </a:r>
            <a:endParaRPr lang="es-CO" sz="2000" dirty="0"/>
          </a:p>
        </p:txBody>
      </p:sp>
      <p:pic>
        <p:nvPicPr>
          <p:cNvPr id="4" name="Imagen 3">
            <a:extLst>
              <a:ext uri="{FF2B5EF4-FFF2-40B4-BE49-F238E27FC236}">
                <a16:creationId xmlns:a16="http://schemas.microsoft.com/office/drawing/2014/main" id="{0E1BDF0E-CA79-7660-7696-916A666276DC}"/>
              </a:ext>
            </a:extLst>
          </p:cNvPr>
          <p:cNvPicPr>
            <a:picLocks noChangeAspect="1"/>
          </p:cNvPicPr>
          <p:nvPr/>
        </p:nvPicPr>
        <p:blipFill>
          <a:blip r:embed="rId6"/>
          <a:stretch>
            <a:fillRect/>
          </a:stretch>
        </p:blipFill>
        <p:spPr>
          <a:xfrm>
            <a:off x="601699" y="1647645"/>
            <a:ext cx="6157024" cy="4304345"/>
          </a:xfrm>
          <a:prstGeom prst="rect">
            <a:avLst/>
          </a:prstGeom>
        </p:spPr>
      </p:pic>
      <p:grpSp>
        <p:nvGrpSpPr>
          <p:cNvPr id="9" name="Group 574">
            <a:extLst>
              <a:ext uri="{FF2B5EF4-FFF2-40B4-BE49-F238E27FC236}">
                <a16:creationId xmlns:a16="http://schemas.microsoft.com/office/drawing/2014/main" id="{23A803FD-29DA-C353-0B18-740919A3CA74}"/>
              </a:ext>
            </a:extLst>
          </p:cNvPr>
          <p:cNvGrpSpPr>
            <a:grpSpLocks/>
          </p:cNvGrpSpPr>
          <p:nvPr/>
        </p:nvGrpSpPr>
        <p:grpSpPr bwMode="auto">
          <a:xfrm>
            <a:off x="5501137" y="1647645"/>
            <a:ext cx="5295900" cy="4505734"/>
            <a:chOff x="10232" y="646"/>
            <a:chExt cx="8340" cy="6712"/>
          </a:xfrm>
        </p:grpSpPr>
        <p:pic>
          <p:nvPicPr>
            <p:cNvPr id="10" name="Picture 576">
              <a:extLst>
                <a:ext uri="{FF2B5EF4-FFF2-40B4-BE49-F238E27FC236}">
                  <a16:creationId xmlns:a16="http://schemas.microsoft.com/office/drawing/2014/main" id="{AC7BF288-1088-3D32-EF1E-8BF4C252C1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2" y="646"/>
              <a:ext cx="8340" cy="67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75">
              <a:extLst>
                <a:ext uri="{FF2B5EF4-FFF2-40B4-BE49-F238E27FC236}">
                  <a16:creationId xmlns:a16="http://schemas.microsoft.com/office/drawing/2014/main" id="{21B7EB8F-2099-F693-F12F-EECAB4FF7E29}"/>
                </a:ext>
              </a:extLst>
            </p:cNvPr>
            <p:cNvSpPr>
              <a:spLocks/>
            </p:cNvSpPr>
            <p:nvPr/>
          </p:nvSpPr>
          <p:spPr bwMode="auto">
            <a:xfrm>
              <a:off x="10486" y="1924"/>
              <a:ext cx="5063" cy="5134"/>
            </a:xfrm>
            <a:custGeom>
              <a:avLst/>
              <a:gdLst>
                <a:gd name="T0" fmla="+- 0 10493 10486"/>
                <a:gd name="T1" fmla="*/ T0 w 5063"/>
                <a:gd name="T2" fmla="+- 0 6731 1925"/>
                <a:gd name="T3" fmla="*/ 6731 h 5134"/>
                <a:gd name="T4" fmla="+- 0 10543 10486"/>
                <a:gd name="T5" fmla="*/ T4 w 5063"/>
                <a:gd name="T6" fmla="+- 0 6662 1925"/>
                <a:gd name="T7" fmla="*/ 6662 h 5134"/>
                <a:gd name="T8" fmla="+- 0 10639 10486"/>
                <a:gd name="T9" fmla="*/ T8 w 5063"/>
                <a:gd name="T10" fmla="+- 0 6601 1925"/>
                <a:gd name="T11" fmla="*/ 6601 h 5134"/>
                <a:gd name="T12" fmla="+- 0 10772 10486"/>
                <a:gd name="T13" fmla="*/ T12 w 5063"/>
                <a:gd name="T14" fmla="+- 0 6550 1925"/>
                <a:gd name="T15" fmla="*/ 6550 h 5134"/>
                <a:gd name="T16" fmla="+- 0 10937 10486"/>
                <a:gd name="T17" fmla="*/ T16 w 5063"/>
                <a:gd name="T18" fmla="+- 0 6510 1925"/>
                <a:gd name="T19" fmla="*/ 6510 h 5134"/>
                <a:gd name="T20" fmla="+- 0 11128 10486"/>
                <a:gd name="T21" fmla="*/ T20 w 5063"/>
                <a:gd name="T22" fmla="+- 0 6485 1925"/>
                <a:gd name="T23" fmla="*/ 6485 h 5134"/>
                <a:gd name="T24" fmla="+- 0 11337 10486"/>
                <a:gd name="T25" fmla="*/ T24 w 5063"/>
                <a:gd name="T26" fmla="+- 0 6476 1925"/>
                <a:gd name="T27" fmla="*/ 6476 h 5134"/>
                <a:gd name="T28" fmla="+- 0 11546 10486"/>
                <a:gd name="T29" fmla="*/ T28 w 5063"/>
                <a:gd name="T30" fmla="+- 0 6485 1925"/>
                <a:gd name="T31" fmla="*/ 6485 h 5134"/>
                <a:gd name="T32" fmla="+- 0 11737 10486"/>
                <a:gd name="T33" fmla="*/ T32 w 5063"/>
                <a:gd name="T34" fmla="+- 0 6510 1925"/>
                <a:gd name="T35" fmla="*/ 6510 h 5134"/>
                <a:gd name="T36" fmla="+- 0 11902 10486"/>
                <a:gd name="T37" fmla="*/ T36 w 5063"/>
                <a:gd name="T38" fmla="+- 0 6550 1925"/>
                <a:gd name="T39" fmla="*/ 6550 h 5134"/>
                <a:gd name="T40" fmla="+- 0 12035 10486"/>
                <a:gd name="T41" fmla="*/ T40 w 5063"/>
                <a:gd name="T42" fmla="+- 0 6601 1925"/>
                <a:gd name="T43" fmla="*/ 6601 h 5134"/>
                <a:gd name="T44" fmla="+- 0 12131 10486"/>
                <a:gd name="T45" fmla="*/ T44 w 5063"/>
                <a:gd name="T46" fmla="+- 0 6662 1925"/>
                <a:gd name="T47" fmla="*/ 6662 h 5134"/>
                <a:gd name="T48" fmla="+- 0 12181 10486"/>
                <a:gd name="T49" fmla="*/ T48 w 5063"/>
                <a:gd name="T50" fmla="+- 0 6731 1925"/>
                <a:gd name="T51" fmla="*/ 6731 h 5134"/>
                <a:gd name="T52" fmla="+- 0 12181 10486"/>
                <a:gd name="T53" fmla="*/ T52 w 5063"/>
                <a:gd name="T54" fmla="+- 0 6804 1925"/>
                <a:gd name="T55" fmla="*/ 6804 h 5134"/>
                <a:gd name="T56" fmla="+- 0 12131 10486"/>
                <a:gd name="T57" fmla="*/ T56 w 5063"/>
                <a:gd name="T58" fmla="+- 0 6873 1925"/>
                <a:gd name="T59" fmla="*/ 6873 h 5134"/>
                <a:gd name="T60" fmla="+- 0 12035 10486"/>
                <a:gd name="T61" fmla="*/ T60 w 5063"/>
                <a:gd name="T62" fmla="+- 0 6934 1925"/>
                <a:gd name="T63" fmla="*/ 6934 h 5134"/>
                <a:gd name="T64" fmla="+- 0 11902 10486"/>
                <a:gd name="T65" fmla="*/ T64 w 5063"/>
                <a:gd name="T66" fmla="+- 0 6985 1925"/>
                <a:gd name="T67" fmla="*/ 6985 h 5134"/>
                <a:gd name="T68" fmla="+- 0 11737 10486"/>
                <a:gd name="T69" fmla="*/ T68 w 5063"/>
                <a:gd name="T70" fmla="+- 0 7024 1925"/>
                <a:gd name="T71" fmla="*/ 7024 h 5134"/>
                <a:gd name="T72" fmla="+- 0 11546 10486"/>
                <a:gd name="T73" fmla="*/ T72 w 5063"/>
                <a:gd name="T74" fmla="+- 0 7050 1925"/>
                <a:gd name="T75" fmla="*/ 7050 h 5134"/>
                <a:gd name="T76" fmla="+- 0 11337 10486"/>
                <a:gd name="T77" fmla="*/ T76 w 5063"/>
                <a:gd name="T78" fmla="+- 0 7058 1925"/>
                <a:gd name="T79" fmla="*/ 7058 h 5134"/>
                <a:gd name="T80" fmla="+- 0 11128 10486"/>
                <a:gd name="T81" fmla="*/ T80 w 5063"/>
                <a:gd name="T82" fmla="+- 0 7050 1925"/>
                <a:gd name="T83" fmla="*/ 7050 h 5134"/>
                <a:gd name="T84" fmla="+- 0 10937 10486"/>
                <a:gd name="T85" fmla="*/ T84 w 5063"/>
                <a:gd name="T86" fmla="+- 0 7024 1925"/>
                <a:gd name="T87" fmla="*/ 7024 h 5134"/>
                <a:gd name="T88" fmla="+- 0 10772 10486"/>
                <a:gd name="T89" fmla="*/ T88 w 5063"/>
                <a:gd name="T90" fmla="+- 0 6985 1925"/>
                <a:gd name="T91" fmla="*/ 6985 h 5134"/>
                <a:gd name="T92" fmla="+- 0 10639 10486"/>
                <a:gd name="T93" fmla="*/ T92 w 5063"/>
                <a:gd name="T94" fmla="+- 0 6934 1925"/>
                <a:gd name="T95" fmla="*/ 6934 h 5134"/>
                <a:gd name="T96" fmla="+- 0 10543 10486"/>
                <a:gd name="T97" fmla="*/ T96 w 5063"/>
                <a:gd name="T98" fmla="+- 0 6873 1925"/>
                <a:gd name="T99" fmla="*/ 6873 h 5134"/>
                <a:gd name="T100" fmla="+- 0 10493 10486"/>
                <a:gd name="T101" fmla="*/ T100 w 5063"/>
                <a:gd name="T102" fmla="+- 0 6804 1925"/>
                <a:gd name="T103" fmla="*/ 6804 h 5134"/>
                <a:gd name="T104" fmla="+- 0 13078 10486"/>
                <a:gd name="T105" fmla="*/ T104 w 5063"/>
                <a:gd name="T106" fmla="+- 0 2216 1925"/>
                <a:gd name="T107" fmla="*/ 2216 h 5134"/>
                <a:gd name="T108" fmla="+- 0 13098 10486"/>
                <a:gd name="T109" fmla="*/ T108 w 5063"/>
                <a:gd name="T110" fmla="+- 0 2163 1925"/>
                <a:gd name="T111" fmla="*/ 2163 h 5134"/>
                <a:gd name="T112" fmla="+- 0 13156 10486"/>
                <a:gd name="T113" fmla="*/ T112 w 5063"/>
                <a:gd name="T114" fmla="+- 0 2114 1925"/>
                <a:gd name="T115" fmla="*/ 2114 h 5134"/>
                <a:gd name="T116" fmla="+- 0 13247 10486"/>
                <a:gd name="T117" fmla="*/ T116 w 5063"/>
                <a:gd name="T118" fmla="+- 0 2069 1925"/>
                <a:gd name="T119" fmla="*/ 2069 h 5134"/>
                <a:gd name="T120" fmla="+- 0 13369 10486"/>
                <a:gd name="T121" fmla="*/ T120 w 5063"/>
                <a:gd name="T122" fmla="+- 0 2028 1925"/>
                <a:gd name="T123" fmla="*/ 2028 h 5134"/>
                <a:gd name="T124" fmla="+- 0 13518 10486"/>
                <a:gd name="T125" fmla="*/ T124 w 5063"/>
                <a:gd name="T126" fmla="+- 0 1993 1925"/>
                <a:gd name="T127" fmla="*/ 1993 h 5134"/>
                <a:gd name="T128" fmla="+- 0 13690 10486"/>
                <a:gd name="T129" fmla="*/ T128 w 5063"/>
                <a:gd name="T130" fmla="+- 0 1964 1925"/>
                <a:gd name="T131" fmla="*/ 1964 h 5134"/>
                <a:gd name="T132" fmla="+- 0 13883 10486"/>
                <a:gd name="T133" fmla="*/ T132 w 5063"/>
                <a:gd name="T134" fmla="+- 0 1943 1925"/>
                <a:gd name="T135" fmla="*/ 1943 h 5134"/>
                <a:gd name="T136" fmla="+- 0 14092 10486"/>
                <a:gd name="T137" fmla="*/ T136 w 5063"/>
                <a:gd name="T138" fmla="+- 0 1929 1925"/>
                <a:gd name="T139" fmla="*/ 1929 h 5134"/>
                <a:gd name="T140" fmla="+- 0 14314 10486"/>
                <a:gd name="T141" fmla="*/ T140 w 5063"/>
                <a:gd name="T142" fmla="+- 0 1925 1925"/>
                <a:gd name="T143" fmla="*/ 1925 h 5134"/>
                <a:gd name="T144" fmla="+- 0 14536 10486"/>
                <a:gd name="T145" fmla="*/ T144 w 5063"/>
                <a:gd name="T146" fmla="+- 0 1929 1925"/>
                <a:gd name="T147" fmla="*/ 1929 h 5134"/>
                <a:gd name="T148" fmla="+- 0 14745 10486"/>
                <a:gd name="T149" fmla="*/ T148 w 5063"/>
                <a:gd name="T150" fmla="+- 0 1943 1925"/>
                <a:gd name="T151" fmla="*/ 1943 h 5134"/>
                <a:gd name="T152" fmla="+- 0 14937 10486"/>
                <a:gd name="T153" fmla="*/ T152 w 5063"/>
                <a:gd name="T154" fmla="+- 0 1964 1925"/>
                <a:gd name="T155" fmla="*/ 1964 h 5134"/>
                <a:gd name="T156" fmla="+- 0 15110 10486"/>
                <a:gd name="T157" fmla="*/ T156 w 5063"/>
                <a:gd name="T158" fmla="+- 0 1993 1925"/>
                <a:gd name="T159" fmla="*/ 1993 h 5134"/>
                <a:gd name="T160" fmla="+- 0 15258 10486"/>
                <a:gd name="T161" fmla="*/ T160 w 5063"/>
                <a:gd name="T162" fmla="+- 0 2028 1925"/>
                <a:gd name="T163" fmla="*/ 2028 h 5134"/>
                <a:gd name="T164" fmla="+- 0 15380 10486"/>
                <a:gd name="T165" fmla="*/ T164 w 5063"/>
                <a:gd name="T166" fmla="+- 0 2069 1925"/>
                <a:gd name="T167" fmla="*/ 2069 h 5134"/>
                <a:gd name="T168" fmla="+- 0 15472 10486"/>
                <a:gd name="T169" fmla="*/ T168 w 5063"/>
                <a:gd name="T170" fmla="+- 0 2114 1925"/>
                <a:gd name="T171" fmla="*/ 2114 h 5134"/>
                <a:gd name="T172" fmla="+- 0 15529 10486"/>
                <a:gd name="T173" fmla="*/ T172 w 5063"/>
                <a:gd name="T174" fmla="+- 0 2163 1925"/>
                <a:gd name="T175" fmla="*/ 2163 h 5134"/>
                <a:gd name="T176" fmla="+- 0 15549 10486"/>
                <a:gd name="T177" fmla="*/ T176 w 5063"/>
                <a:gd name="T178" fmla="+- 0 2216 1925"/>
                <a:gd name="T179" fmla="*/ 2216 h 5134"/>
                <a:gd name="T180" fmla="+- 0 15529 10486"/>
                <a:gd name="T181" fmla="*/ T180 w 5063"/>
                <a:gd name="T182" fmla="+- 0 2268 1925"/>
                <a:gd name="T183" fmla="*/ 2268 h 5134"/>
                <a:gd name="T184" fmla="+- 0 15472 10486"/>
                <a:gd name="T185" fmla="*/ T184 w 5063"/>
                <a:gd name="T186" fmla="+- 0 2317 1925"/>
                <a:gd name="T187" fmla="*/ 2317 h 5134"/>
                <a:gd name="T188" fmla="+- 0 15380 10486"/>
                <a:gd name="T189" fmla="*/ T188 w 5063"/>
                <a:gd name="T190" fmla="+- 0 2363 1925"/>
                <a:gd name="T191" fmla="*/ 2363 h 5134"/>
                <a:gd name="T192" fmla="+- 0 15258 10486"/>
                <a:gd name="T193" fmla="*/ T192 w 5063"/>
                <a:gd name="T194" fmla="+- 0 2403 1925"/>
                <a:gd name="T195" fmla="*/ 2403 h 5134"/>
                <a:gd name="T196" fmla="+- 0 15110 10486"/>
                <a:gd name="T197" fmla="*/ T196 w 5063"/>
                <a:gd name="T198" fmla="+- 0 2438 1925"/>
                <a:gd name="T199" fmla="*/ 2438 h 5134"/>
                <a:gd name="T200" fmla="+- 0 14937 10486"/>
                <a:gd name="T201" fmla="*/ T200 w 5063"/>
                <a:gd name="T202" fmla="+- 0 2467 1925"/>
                <a:gd name="T203" fmla="*/ 2467 h 5134"/>
                <a:gd name="T204" fmla="+- 0 14745 10486"/>
                <a:gd name="T205" fmla="*/ T204 w 5063"/>
                <a:gd name="T206" fmla="+- 0 2489 1925"/>
                <a:gd name="T207" fmla="*/ 2489 h 5134"/>
                <a:gd name="T208" fmla="+- 0 14536 10486"/>
                <a:gd name="T209" fmla="*/ T208 w 5063"/>
                <a:gd name="T210" fmla="+- 0 2502 1925"/>
                <a:gd name="T211" fmla="*/ 2502 h 5134"/>
                <a:gd name="T212" fmla="+- 0 14314 10486"/>
                <a:gd name="T213" fmla="*/ T212 w 5063"/>
                <a:gd name="T214" fmla="+- 0 2507 1925"/>
                <a:gd name="T215" fmla="*/ 2507 h 5134"/>
                <a:gd name="T216" fmla="+- 0 14092 10486"/>
                <a:gd name="T217" fmla="*/ T216 w 5063"/>
                <a:gd name="T218" fmla="+- 0 2502 1925"/>
                <a:gd name="T219" fmla="*/ 2502 h 5134"/>
                <a:gd name="T220" fmla="+- 0 13883 10486"/>
                <a:gd name="T221" fmla="*/ T220 w 5063"/>
                <a:gd name="T222" fmla="+- 0 2489 1925"/>
                <a:gd name="T223" fmla="*/ 2489 h 5134"/>
                <a:gd name="T224" fmla="+- 0 13690 10486"/>
                <a:gd name="T225" fmla="*/ T224 w 5063"/>
                <a:gd name="T226" fmla="+- 0 2467 1925"/>
                <a:gd name="T227" fmla="*/ 2467 h 5134"/>
                <a:gd name="T228" fmla="+- 0 13518 10486"/>
                <a:gd name="T229" fmla="*/ T228 w 5063"/>
                <a:gd name="T230" fmla="+- 0 2438 1925"/>
                <a:gd name="T231" fmla="*/ 2438 h 5134"/>
                <a:gd name="T232" fmla="+- 0 13369 10486"/>
                <a:gd name="T233" fmla="*/ T232 w 5063"/>
                <a:gd name="T234" fmla="+- 0 2403 1925"/>
                <a:gd name="T235" fmla="*/ 2403 h 5134"/>
                <a:gd name="T236" fmla="+- 0 13247 10486"/>
                <a:gd name="T237" fmla="*/ T236 w 5063"/>
                <a:gd name="T238" fmla="+- 0 2363 1925"/>
                <a:gd name="T239" fmla="*/ 2363 h 5134"/>
                <a:gd name="T240" fmla="+- 0 13156 10486"/>
                <a:gd name="T241" fmla="*/ T240 w 5063"/>
                <a:gd name="T242" fmla="+- 0 2317 1925"/>
                <a:gd name="T243" fmla="*/ 2317 h 5134"/>
                <a:gd name="T244" fmla="+- 0 13098 10486"/>
                <a:gd name="T245" fmla="*/ T244 w 5063"/>
                <a:gd name="T246" fmla="+- 0 2268 1925"/>
                <a:gd name="T247" fmla="*/ 2268 h 5134"/>
                <a:gd name="T248" fmla="+- 0 13078 10486"/>
                <a:gd name="T249" fmla="*/ T248 w 5063"/>
                <a:gd name="T250" fmla="+- 0 2216 1925"/>
                <a:gd name="T251" fmla="*/ 2216 h 51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5063" h="5134">
                  <a:moveTo>
                    <a:pt x="0" y="4842"/>
                  </a:moveTo>
                  <a:lnTo>
                    <a:pt x="7" y="4806"/>
                  </a:lnTo>
                  <a:lnTo>
                    <a:pt x="26" y="4771"/>
                  </a:lnTo>
                  <a:lnTo>
                    <a:pt x="57" y="4737"/>
                  </a:lnTo>
                  <a:lnTo>
                    <a:pt x="100" y="4706"/>
                  </a:lnTo>
                  <a:lnTo>
                    <a:pt x="153" y="4676"/>
                  </a:lnTo>
                  <a:lnTo>
                    <a:pt x="215" y="4649"/>
                  </a:lnTo>
                  <a:lnTo>
                    <a:pt x="286" y="4625"/>
                  </a:lnTo>
                  <a:lnTo>
                    <a:pt x="365" y="4603"/>
                  </a:lnTo>
                  <a:lnTo>
                    <a:pt x="451" y="4585"/>
                  </a:lnTo>
                  <a:lnTo>
                    <a:pt x="544" y="4571"/>
                  </a:lnTo>
                  <a:lnTo>
                    <a:pt x="642" y="4560"/>
                  </a:lnTo>
                  <a:lnTo>
                    <a:pt x="744" y="4554"/>
                  </a:lnTo>
                  <a:lnTo>
                    <a:pt x="851" y="4551"/>
                  </a:lnTo>
                  <a:lnTo>
                    <a:pt x="958" y="4554"/>
                  </a:lnTo>
                  <a:lnTo>
                    <a:pt x="1060" y="4560"/>
                  </a:lnTo>
                  <a:lnTo>
                    <a:pt x="1158" y="4571"/>
                  </a:lnTo>
                  <a:lnTo>
                    <a:pt x="1251" y="4585"/>
                  </a:lnTo>
                  <a:lnTo>
                    <a:pt x="1337" y="4603"/>
                  </a:lnTo>
                  <a:lnTo>
                    <a:pt x="1416" y="4625"/>
                  </a:lnTo>
                  <a:lnTo>
                    <a:pt x="1487" y="4649"/>
                  </a:lnTo>
                  <a:lnTo>
                    <a:pt x="1549" y="4676"/>
                  </a:lnTo>
                  <a:lnTo>
                    <a:pt x="1602" y="4706"/>
                  </a:lnTo>
                  <a:lnTo>
                    <a:pt x="1645" y="4737"/>
                  </a:lnTo>
                  <a:lnTo>
                    <a:pt x="1676" y="4771"/>
                  </a:lnTo>
                  <a:lnTo>
                    <a:pt x="1695" y="4806"/>
                  </a:lnTo>
                  <a:lnTo>
                    <a:pt x="1702" y="4842"/>
                  </a:lnTo>
                  <a:lnTo>
                    <a:pt x="1695" y="4879"/>
                  </a:lnTo>
                  <a:lnTo>
                    <a:pt x="1676" y="4914"/>
                  </a:lnTo>
                  <a:lnTo>
                    <a:pt x="1645" y="4948"/>
                  </a:lnTo>
                  <a:lnTo>
                    <a:pt x="1602" y="4979"/>
                  </a:lnTo>
                  <a:lnTo>
                    <a:pt x="1549" y="5009"/>
                  </a:lnTo>
                  <a:lnTo>
                    <a:pt x="1487" y="5036"/>
                  </a:lnTo>
                  <a:lnTo>
                    <a:pt x="1416" y="5060"/>
                  </a:lnTo>
                  <a:lnTo>
                    <a:pt x="1337" y="5081"/>
                  </a:lnTo>
                  <a:lnTo>
                    <a:pt x="1251" y="5099"/>
                  </a:lnTo>
                  <a:lnTo>
                    <a:pt x="1158" y="5114"/>
                  </a:lnTo>
                  <a:lnTo>
                    <a:pt x="1060" y="5125"/>
                  </a:lnTo>
                  <a:lnTo>
                    <a:pt x="958" y="5131"/>
                  </a:lnTo>
                  <a:lnTo>
                    <a:pt x="851" y="5133"/>
                  </a:lnTo>
                  <a:lnTo>
                    <a:pt x="744" y="5131"/>
                  </a:lnTo>
                  <a:lnTo>
                    <a:pt x="642" y="5125"/>
                  </a:lnTo>
                  <a:lnTo>
                    <a:pt x="544" y="5114"/>
                  </a:lnTo>
                  <a:lnTo>
                    <a:pt x="451" y="5099"/>
                  </a:lnTo>
                  <a:lnTo>
                    <a:pt x="365" y="5081"/>
                  </a:lnTo>
                  <a:lnTo>
                    <a:pt x="286" y="5060"/>
                  </a:lnTo>
                  <a:lnTo>
                    <a:pt x="215" y="5036"/>
                  </a:lnTo>
                  <a:lnTo>
                    <a:pt x="153" y="5009"/>
                  </a:lnTo>
                  <a:lnTo>
                    <a:pt x="100" y="4979"/>
                  </a:lnTo>
                  <a:lnTo>
                    <a:pt x="57" y="4948"/>
                  </a:lnTo>
                  <a:lnTo>
                    <a:pt x="26" y="4914"/>
                  </a:lnTo>
                  <a:lnTo>
                    <a:pt x="7" y="4879"/>
                  </a:lnTo>
                  <a:lnTo>
                    <a:pt x="0" y="4842"/>
                  </a:lnTo>
                  <a:close/>
                  <a:moveTo>
                    <a:pt x="2592" y="291"/>
                  </a:moveTo>
                  <a:lnTo>
                    <a:pt x="2597" y="264"/>
                  </a:lnTo>
                  <a:lnTo>
                    <a:pt x="2612" y="238"/>
                  </a:lnTo>
                  <a:lnTo>
                    <a:pt x="2636" y="213"/>
                  </a:lnTo>
                  <a:lnTo>
                    <a:pt x="2670" y="189"/>
                  </a:lnTo>
                  <a:lnTo>
                    <a:pt x="2711" y="166"/>
                  </a:lnTo>
                  <a:lnTo>
                    <a:pt x="2761" y="144"/>
                  </a:lnTo>
                  <a:lnTo>
                    <a:pt x="2818" y="123"/>
                  </a:lnTo>
                  <a:lnTo>
                    <a:pt x="2883" y="103"/>
                  </a:lnTo>
                  <a:lnTo>
                    <a:pt x="2954" y="85"/>
                  </a:lnTo>
                  <a:lnTo>
                    <a:pt x="3032" y="68"/>
                  </a:lnTo>
                  <a:lnTo>
                    <a:pt x="3115" y="53"/>
                  </a:lnTo>
                  <a:lnTo>
                    <a:pt x="3204" y="39"/>
                  </a:lnTo>
                  <a:lnTo>
                    <a:pt x="3298" y="28"/>
                  </a:lnTo>
                  <a:lnTo>
                    <a:pt x="3397" y="18"/>
                  </a:lnTo>
                  <a:lnTo>
                    <a:pt x="3499" y="10"/>
                  </a:lnTo>
                  <a:lnTo>
                    <a:pt x="3606" y="4"/>
                  </a:lnTo>
                  <a:lnTo>
                    <a:pt x="3715" y="1"/>
                  </a:lnTo>
                  <a:lnTo>
                    <a:pt x="3828" y="0"/>
                  </a:lnTo>
                  <a:lnTo>
                    <a:pt x="3940" y="1"/>
                  </a:lnTo>
                  <a:lnTo>
                    <a:pt x="4050" y="4"/>
                  </a:lnTo>
                  <a:lnTo>
                    <a:pt x="4156" y="10"/>
                  </a:lnTo>
                  <a:lnTo>
                    <a:pt x="4259" y="18"/>
                  </a:lnTo>
                  <a:lnTo>
                    <a:pt x="4357" y="28"/>
                  </a:lnTo>
                  <a:lnTo>
                    <a:pt x="4451" y="39"/>
                  </a:lnTo>
                  <a:lnTo>
                    <a:pt x="4540" y="53"/>
                  </a:lnTo>
                  <a:lnTo>
                    <a:pt x="4624" y="68"/>
                  </a:lnTo>
                  <a:lnTo>
                    <a:pt x="4701" y="85"/>
                  </a:lnTo>
                  <a:lnTo>
                    <a:pt x="4772" y="103"/>
                  </a:lnTo>
                  <a:lnTo>
                    <a:pt x="4837" y="123"/>
                  </a:lnTo>
                  <a:lnTo>
                    <a:pt x="4894" y="144"/>
                  </a:lnTo>
                  <a:lnTo>
                    <a:pt x="4944" y="166"/>
                  </a:lnTo>
                  <a:lnTo>
                    <a:pt x="4986" y="189"/>
                  </a:lnTo>
                  <a:lnTo>
                    <a:pt x="5019" y="213"/>
                  </a:lnTo>
                  <a:lnTo>
                    <a:pt x="5043" y="238"/>
                  </a:lnTo>
                  <a:lnTo>
                    <a:pt x="5058" y="264"/>
                  </a:lnTo>
                  <a:lnTo>
                    <a:pt x="5063" y="291"/>
                  </a:lnTo>
                  <a:lnTo>
                    <a:pt x="5058" y="317"/>
                  </a:lnTo>
                  <a:lnTo>
                    <a:pt x="5043" y="343"/>
                  </a:lnTo>
                  <a:lnTo>
                    <a:pt x="5019" y="368"/>
                  </a:lnTo>
                  <a:lnTo>
                    <a:pt x="4986" y="392"/>
                  </a:lnTo>
                  <a:lnTo>
                    <a:pt x="4944" y="416"/>
                  </a:lnTo>
                  <a:lnTo>
                    <a:pt x="4894" y="438"/>
                  </a:lnTo>
                  <a:lnTo>
                    <a:pt x="4837" y="459"/>
                  </a:lnTo>
                  <a:lnTo>
                    <a:pt x="4772" y="478"/>
                  </a:lnTo>
                  <a:lnTo>
                    <a:pt x="4701" y="497"/>
                  </a:lnTo>
                  <a:lnTo>
                    <a:pt x="4624" y="513"/>
                  </a:lnTo>
                  <a:lnTo>
                    <a:pt x="4540" y="529"/>
                  </a:lnTo>
                  <a:lnTo>
                    <a:pt x="4451" y="542"/>
                  </a:lnTo>
                  <a:lnTo>
                    <a:pt x="4357" y="554"/>
                  </a:lnTo>
                  <a:lnTo>
                    <a:pt x="4259" y="564"/>
                  </a:lnTo>
                  <a:lnTo>
                    <a:pt x="4156" y="571"/>
                  </a:lnTo>
                  <a:lnTo>
                    <a:pt x="4050" y="577"/>
                  </a:lnTo>
                  <a:lnTo>
                    <a:pt x="3940" y="581"/>
                  </a:lnTo>
                  <a:lnTo>
                    <a:pt x="3828" y="582"/>
                  </a:lnTo>
                  <a:lnTo>
                    <a:pt x="3715" y="581"/>
                  </a:lnTo>
                  <a:lnTo>
                    <a:pt x="3606" y="577"/>
                  </a:lnTo>
                  <a:lnTo>
                    <a:pt x="3499" y="571"/>
                  </a:lnTo>
                  <a:lnTo>
                    <a:pt x="3397" y="564"/>
                  </a:lnTo>
                  <a:lnTo>
                    <a:pt x="3298" y="554"/>
                  </a:lnTo>
                  <a:lnTo>
                    <a:pt x="3204" y="542"/>
                  </a:lnTo>
                  <a:lnTo>
                    <a:pt x="3115" y="529"/>
                  </a:lnTo>
                  <a:lnTo>
                    <a:pt x="3032" y="513"/>
                  </a:lnTo>
                  <a:lnTo>
                    <a:pt x="2954" y="497"/>
                  </a:lnTo>
                  <a:lnTo>
                    <a:pt x="2883" y="478"/>
                  </a:lnTo>
                  <a:lnTo>
                    <a:pt x="2818" y="459"/>
                  </a:lnTo>
                  <a:lnTo>
                    <a:pt x="2761" y="438"/>
                  </a:lnTo>
                  <a:lnTo>
                    <a:pt x="2711" y="416"/>
                  </a:lnTo>
                  <a:lnTo>
                    <a:pt x="2670" y="392"/>
                  </a:lnTo>
                  <a:lnTo>
                    <a:pt x="2636" y="368"/>
                  </a:lnTo>
                  <a:lnTo>
                    <a:pt x="2612" y="343"/>
                  </a:lnTo>
                  <a:lnTo>
                    <a:pt x="2597" y="317"/>
                  </a:lnTo>
                  <a:lnTo>
                    <a:pt x="2592" y="291"/>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Tree>
    <p:extLst>
      <p:ext uri="{BB962C8B-B14F-4D97-AF65-F5344CB8AC3E}">
        <p14:creationId xmlns:p14="http://schemas.microsoft.com/office/powerpoint/2010/main" val="140068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DESCARGAR MALLA VALIDADORA ECAT</a:t>
            </a:r>
            <a:endParaRPr lang="es-CO" sz="2000" dirty="0"/>
          </a:p>
        </p:txBody>
      </p:sp>
      <p:grpSp>
        <p:nvGrpSpPr>
          <p:cNvPr id="13" name="Group 565">
            <a:extLst>
              <a:ext uri="{FF2B5EF4-FFF2-40B4-BE49-F238E27FC236}">
                <a16:creationId xmlns:a16="http://schemas.microsoft.com/office/drawing/2014/main" id="{88B5104D-0254-97DE-AAAB-2B04CAE2F991}"/>
              </a:ext>
            </a:extLst>
          </p:cNvPr>
          <p:cNvGrpSpPr>
            <a:grpSpLocks/>
          </p:cNvGrpSpPr>
          <p:nvPr/>
        </p:nvGrpSpPr>
        <p:grpSpPr bwMode="auto">
          <a:xfrm>
            <a:off x="1067423" y="1340575"/>
            <a:ext cx="5276850" cy="4813935"/>
            <a:chOff x="1498" y="349"/>
            <a:chExt cx="8310" cy="7581"/>
          </a:xfrm>
        </p:grpSpPr>
        <p:sp>
          <p:nvSpPr>
            <p:cNvPr id="14" name="Freeform 568">
              <a:extLst>
                <a:ext uri="{FF2B5EF4-FFF2-40B4-BE49-F238E27FC236}">
                  <a16:creationId xmlns:a16="http://schemas.microsoft.com/office/drawing/2014/main" id="{41228F4B-F5FB-3B13-7EFB-43DBC97E91EA}"/>
                </a:ext>
              </a:extLst>
            </p:cNvPr>
            <p:cNvSpPr>
              <a:spLocks/>
            </p:cNvSpPr>
            <p:nvPr/>
          </p:nvSpPr>
          <p:spPr bwMode="auto">
            <a:xfrm>
              <a:off x="7041" y="5516"/>
              <a:ext cx="1568" cy="700"/>
            </a:xfrm>
            <a:custGeom>
              <a:avLst/>
              <a:gdLst>
                <a:gd name="T0" fmla="+- 0 7041 7041"/>
                <a:gd name="T1" fmla="*/ T0 w 1568"/>
                <a:gd name="T2" fmla="+- 0 5866 5516"/>
                <a:gd name="T3" fmla="*/ 5866 h 700"/>
                <a:gd name="T4" fmla="+- 0 7065 7041"/>
                <a:gd name="T5" fmla="*/ T4 w 1568"/>
                <a:gd name="T6" fmla="+- 0 5780 5516"/>
                <a:gd name="T7" fmla="*/ 5780 h 700"/>
                <a:gd name="T8" fmla="+- 0 7133 7041"/>
                <a:gd name="T9" fmla="*/ T8 w 1568"/>
                <a:gd name="T10" fmla="+- 0 5702 5516"/>
                <a:gd name="T11" fmla="*/ 5702 h 700"/>
                <a:gd name="T12" fmla="+- 0 7181 7041"/>
                <a:gd name="T13" fmla="*/ T12 w 1568"/>
                <a:gd name="T14" fmla="+- 0 5666 5516"/>
                <a:gd name="T15" fmla="*/ 5666 h 700"/>
                <a:gd name="T16" fmla="+- 0 7239 7041"/>
                <a:gd name="T17" fmla="*/ T16 w 1568"/>
                <a:gd name="T18" fmla="+- 0 5634 5516"/>
                <a:gd name="T19" fmla="*/ 5634 h 700"/>
                <a:gd name="T20" fmla="+- 0 7304 7041"/>
                <a:gd name="T21" fmla="*/ T20 w 1568"/>
                <a:gd name="T22" fmla="+- 0 5605 5516"/>
                <a:gd name="T23" fmla="*/ 5605 h 700"/>
                <a:gd name="T24" fmla="+- 0 7377 7041"/>
                <a:gd name="T25" fmla="*/ T24 w 1568"/>
                <a:gd name="T26" fmla="+- 0 5579 5516"/>
                <a:gd name="T27" fmla="*/ 5579 h 700"/>
                <a:gd name="T28" fmla="+- 0 7456 7041"/>
                <a:gd name="T29" fmla="*/ T28 w 1568"/>
                <a:gd name="T30" fmla="+- 0 5557 5516"/>
                <a:gd name="T31" fmla="*/ 5557 h 700"/>
                <a:gd name="T32" fmla="+- 0 7541 7041"/>
                <a:gd name="T33" fmla="*/ T32 w 1568"/>
                <a:gd name="T34" fmla="+- 0 5540 5516"/>
                <a:gd name="T35" fmla="*/ 5540 h 700"/>
                <a:gd name="T36" fmla="+- 0 7632 7041"/>
                <a:gd name="T37" fmla="*/ T36 w 1568"/>
                <a:gd name="T38" fmla="+- 0 5527 5516"/>
                <a:gd name="T39" fmla="*/ 5527 h 700"/>
                <a:gd name="T40" fmla="+- 0 7726 7041"/>
                <a:gd name="T41" fmla="*/ T40 w 1568"/>
                <a:gd name="T42" fmla="+- 0 5519 5516"/>
                <a:gd name="T43" fmla="*/ 5519 h 700"/>
                <a:gd name="T44" fmla="+- 0 7825 7041"/>
                <a:gd name="T45" fmla="*/ T44 w 1568"/>
                <a:gd name="T46" fmla="+- 0 5516 5516"/>
                <a:gd name="T47" fmla="*/ 5516 h 700"/>
                <a:gd name="T48" fmla="+- 0 7923 7041"/>
                <a:gd name="T49" fmla="*/ T48 w 1568"/>
                <a:gd name="T50" fmla="+- 0 5519 5516"/>
                <a:gd name="T51" fmla="*/ 5519 h 700"/>
                <a:gd name="T52" fmla="+- 0 8018 7041"/>
                <a:gd name="T53" fmla="*/ T52 w 1568"/>
                <a:gd name="T54" fmla="+- 0 5527 5516"/>
                <a:gd name="T55" fmla="*/ 5527 h 700"/>
                <a:gd name="T56" fmla="+- 0 8108 7041"/>
                <a:gd name="T57" fmla="*/ T56 w 1568"/>
                <a:gd name="T58" fmla="+- 0 5540 5516"/>
                <a:gd name="T59" fmla="*/ 5540 h 700"/>
                <a:gd name="T60" fmla="+- 0 8193 7041"/>
                <a:gd name="T61" fmla="*/ T60 w 1568"/>
                <a:gd name="T62" fmla="+- 0 5557 5516"/>
                <a:gd name="T63" fmla="*/ 5557 h 700"/>
                <a:gd name="T64" fmla="+- 0 8272 7041"/>
                <a:gd name="T65" fmla="*/ T64 w 1568"/>
                <a:gd name="T66" fmla="+- 0 5579 5516"/>
                <a:gd name="T67" fmla="*/ 5579 h 700"/>
                <a:gd name="T68" fmla="+- 0 8345 7041"/>
                <a:gd name="T69" fmla="*/ T68 w 1568"/>
                <a:gd name="T70" fmla="+- 0 5605 5516"/>
                <a:gd name="T71" fmla="*/ 5605 h 700"/>
                <a:gd name="T72" fmla="+- 0 8410 7041"/>
                <a:gd name="T73" fmla="*/ T72 w 1568"/>
                <a:gd name="T74" fmla="+- 0 5634 5516"/>
                <a:gd name="T75" fmla="*/ 5634 h 700"/>
                <a:gd name="T76" fmla="+- 0 8468 7041"/>
                <a:gd name="T77" fmla="*/ T76 w 1568"/>
                <a:gd name="T78" fmla="+- 0 5666 5516"/>
                <a:gd name="T79" fmla="*/ 5666 h 700"/>
                <a:gd name="T80" fmla="+- 0 8516 7041"/>
                <a:gd name="T81" fmla="*/ T80 w 1568"/>
                <a:gd name="T82" fmla="+- 0 5702 5516"/>
                <a:gd name="T83" fmla="*/ 5702 h 700"/>
                <a:gd name="T84" fmla="+- 0 8584 7041"/>
                <a:gd name="T85" fmla="*/ T84 w 1568"/>
                <a:gd name="T86" fmla="+- 0 5780 5516"/>
                <a:gd name="T87" fmla="*/ 5780 h 700"/>
                <a:gd name="T88" fmla="+- 0 8608 7041"/>
                <a:gd name="T89" fmla="*/ T88 w 1568"/>
                <a:gd name="T90" fmla="+- 0 5866 5516"/>
                <a:gd name="T91" fmla="*/ 5866 h 700"/>
                <a:gd name="T92" fmla="+- 0 8602 7041"/>
                <a:gd name="T93" fmla="*/ T92 w 1568"/>
                <a:gd name="T94" fmla="+- 0 5910 5516"/>
                <a:gd name="T95" fmla="*/ 5910 h 700"/>
                <a:gd name="T96" fmla="+- 0 8555 7041"/>
                <a:gd name="T97" fmla="*/ T96 w 1568"/>
                <a:gd name="T98" fmla="+- 0 5993 5516"/>
                <a:gd name="T99" fmla="*/ 5993 h 700"/>
                <a:gd name="T100" fmla="+- 0 8468 7041"/>
                <a:gd name="T101" fmla="*/ T100 w 1568"/>
                <a:gd name="T102" fmla="+- 0 6066 5516"/>
                <a:gd name="T103" fmla="*/ 6066 h 700"/>
                <a:gd name="T104" fmla="+- 0 8410 7041"/>
                <a:gd name="T105" fmla="*/ T104 w 1568"/>
                <a:gd name="T106" fmla="+- 0 6098 5516"/>
                <a:gd name="T107" fmla="*/ 6098 h 700"/>
                <a:gd name="T108" fmla="+- 0 8345 7041"/>
                <a:gd name="T109" fmla="*/ T108 w 1568"/>
                <a:gd name="T110" fmla="+- 0 6128 5516"/>
                <a:gd name="T111" fmla="*/ 6128 h 700"/>
                <a:gd name="T112" fmla="+- 0 8272 7041"/>
                <a:gd name="T113" fmla="*/ T112 w 1568"/>
                <a:gd name="T114" fmla="+- 0 6153 5516"/>
                <a:gd name="T115" fmla="*/ 6153 h 700"/>
                <a:gd name="T116" fmla="+- 0 8193 7041"/>
                <a:gd name="T117" fmla="*/ T116 w 1568"/>
                <a:gd name="T118" fmla="+- 0 6175 5516"/>
                <a:gd name="T119" fmla="*/ 6175 h 700"/>
                <a:gd name="T120" fmla="+- 0 8108 7041"/>
                <a:gd name="T121" fmla="*/ T120 w 1568"/>
                <a:gd name="T122" fmla="+- 0 6192 5516"/>
                <a:gd name="T123" fmla="*/ 6192 h 700"/>
                <a:gd name="T124" fmla="+- 0 8018 7041"/>
                <a:gd name="T125" fmla="*/ T124 w 1568"/>
                <a:gd name="T126" fmla="+- 0 6205 5516"/>
                <a:gd name="T127" fmla="*/ 6205 h 700"/>
                <a:gd name="T128" fmla="+- 0 7923 7041"/>
                <a:gd name="T129" fmla="*/ T128 w 1568"/>
                <a:gd name="T130" fmla="+- 0 6213 5516"/>
                <a:gd name="T131" fmla="*/ 6213 h 700"/>
                <a:gd name="T132" fmla="+- 0 7825 7041"/>
                <a:gd name="T133" fmla="*/ T132 w 1568"/>
                <a:gd name="T134" fmla="+- 0 6216 5516"/>
                <a:gd name="T135" fmla="*/ 6216 h 700"/>
                <a:gd name="T136" fmla="+- 0 7726 7041"/>
                <a:gd name="T137" fmla="*/ T136 w 1568"/>
                <a:gd name="T138" fmla="+- 0 6213 5516"/>
                <a:gd name="T139" fmla="*/ 6213 h 700"/>
                <a:gd name="T140" fmla="+- 0 7632 7041"/>
                <a:gd name="T141" fmla="*/ T140 w 1568"/>
                <a:gd name="T142" fmla="+- 0 6205 5516"/>
                <a:gd name="T143" fmla="*/ 6205 h 700"/>
                <a:gd name="T144" fmla="+- 0 7541 7041"/>
                <a:gd name="T145" fmla="*/ T144 w 1568"/>
                <a:gd name="T146" fmla="+- 0 6192 5516"/>
                <a:gd name="T147" fmla="*/ 6192 h 700"/>
                <a:gd name="T148" fmla="+- 0 7456 7041"/>
                <a:gd name="T149" fmla="*/ T148 w 1568"/>
                <a:gd name="T150" fmla="+- 0 6175 5516"/>
                <a:gd name="T151" fmla="*/ 6175 h 700"/>
                <a:gd name="T152" fmla="+- 0 7377 7041"/>
                <a:gd name="T153" fmla="*/ T152 w 1568"/>
                <a:gd name="T154" fmla="+- 0 6153 5516"/>
                <a:gd name="T155" fmla="*/ 6153 h 700"/>
                <a:gd name="T156" fmla="+- 0 7304 7041"/>
                <a:gd name="T157" fmla="*/ T156 w 1568"/>
                <a:gd name="T158" fmla="+- 0 6128 5516"/>
                <a:gd name="T159" fmla="*/ 6128 h 700"/>
                <a:gd name="T160" fmla="+- 0 7239 7041"/>
                <a:gd name="T161" fmla="*/ T160 w 1568"/>
                <a:gd name="T162" fmla="+- 0 6098 5516"/>
                <a:gd name="T163" fmla="*/ 6098 h 700"/>
                <a:gd name="T164" fmla="+- 0 7181 7041"/>
                <a:gd name="T165" fmla="*/ T164 w 1568"/>
                <a:gd name="T166" fmla="+- 0 6066 5516"/>
                <a:gd name="T167" fmla="*/ 6066 h 700"/>
                <a:gd name="T168" fmla="+- 0 7133 7041"/>
                <a:gd name="T169" fmla="*/ T168 w 1568"/>
                <a:gd name="T170" fmla="+- 0 6031 5516"/>
                <a:gd name="T171" fmla="*/ 6031 h 700"/>
                <a:gd name="T172" fmla="+- 0 7065 7041"/>
                <a:gd name="T173" fmla="*/ T172 w 1568"/>
                <a:gd name="T174" fmla="+- 0 5952 5516"/>
                <a:gd name="T175" fmla="*/ 5952 h 700"/>
                <a:gd name="T176" fmla="+- 0 7041 7041"/>
                <a:gd name="T177" fmla="*/ T176 w 1568"/>
                <a:gd name="T178" fmla="+- 0 5866 5516"/>
                <a:gd name="T179" fmla="*/ 5866 h 7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68" h="700">
                  <a:moveTo>
                    <a:pt x="0" y="350"/>
                  </a:moveTo>
                  <a:lnTo>
                    <a:pt x="24" y="264"/>
                  </a:lnTo>
                  <a:lnTo>
                    <a:pt x="92" y="186"/>
                  </a:lnTo>
                  <a:lnTo>
                    <a:pt x="140" y="150"/>
                  </a:lnTo>
                  <a:lnTo>
                    <a:pt x="198" y="118"/>
                  </a:lnTo>
                  <a:lnTo>
                    <a:pt x="263" y="89"/>
                  </a:lnTo>
                  <a:lnTo>
                    <a:pt x="336" y="63"/>
                  </a:lnTo>
                  <a:lnTo>
                    <a:pt x="415" y="41"/>
                  </a:lnTo>
                  <a:lnTo>
                    <a:pt x="500" y="24"/>
                  </a:lnTo>
                  <a:lnTo>
                    <a:pt x="591" y="11"/>
                  </a:lnTo>
                  <a:lnTo>
                    <a:pt x="685" y="3"/>
                  </a:lnTo>
                  <a:lnTo>
                    <a:pt x="784" y="0"/>
                  </a:lnTo>
                  <a:lnTo>
                    <a:pt x="882" y="3"/>
                  </a:lnTo>
                  <a:lnTo>
                    <a:pt x="977" y="11"/>
                  </a:lnTo>
                  <a:lnTo>
                    <a:pt x="1067" y="24"/>
                  </a:lnTo>
                  <a:lnTo>
                    <a:pt x="1152" y="41"/>
                  </a:lnTo>
                  <a:lnTo>
                    <a:pt x="1231" y="63"/>
                  </a:lnTo>
                  <a:lnTo>
                    <a:pt x="1304" y="89"/>
                  </a:lnTo>
                  <a:lnTo>
                    <a:pt x="1369" y="118"/>
                  </a:lnTo>
                  <a:lnTo>
                    <a:pt x="1427" y="150"/>
                  </a:lnTo>
                  <a:lnTo>
                    <a:pt x="1475" y="186"/>
                  </a:lnTo>
                  <a:lnTo>
                    <a:pt x="1543" y="264"/>
                  </a:lnTo>
                  <a:lnTo>
                    <a:pt x="1567" y="350"/>
                  </a:lnTo>
                  <a:lnTo>
                    <a:pt x="1561" y="394"/>
                  </a:lnTo>
                  <a:lnTo>
                    <a:pt x="1514" y="477"/>
                  </a:lnTo>
                  <a:lnTo>
                    <a:pt x="1427" y="550"/>
                  </a:lnTo>
                  <a:lnTo>
                    <a:pt x="1369" y="582"/>
                  </a:lnTo>
                  <a:lnTo>
                    <a:pt x="1304" y="612"/>
                  </a:lnTo>
                  <a:lnTo>
                    <a:pt x="1231" y="637"/>
                  </a:lnTo>
                  <a:lnTo>
                    <a:pt x="1152" y="659"/>
                  </a:lnTo>
                  <a:lnTo>
                    <a:pt x="1067" y="676"/>
                  </a:lnTo>
                  <a:lnTo>
                    <a:pt x="977" y="689"/>
                  </a:lnTo>
                  <a:lnTo>
                    <a:pt x="882" y="697"/>
                  </a:lnTo>
                  <a:lnTo>
                    <a:pt x="784" y="700"/>
                  </a:lnTo>
                  <a:lnTo>
                    <a:pt x="685" y="697"/>
                  </a:lnTo>
                  <a:lnTo>
                    <a:pt x="591" y="689"/>
                  </a:lnTo>
                  <a:lnTo>
                    <a:pt x="500" y="676"/>
                  </a:lnTo>
                  <a:lnTo>
                    <a:pt x="415" y="659"/>
                  </a:lnTo>
                  <a:lnTo>
                    <a:pt x="336" y="637"/>
                  </a:lnTo>
                  <a:lnTo>
                    <a:pt x="263" y="612"/>
                  </a:lnTo>
                  <a:lnTo>
                    <a:pt x="198" y="582"/>
                  </a:lnTo>
                  <a:lnTo>
                    <a:pt x="140" y="550"/>
                  </a:lnTo>
                  <a:lnTo>
                    <a:pt x="92" y="515"/>
                  </a:lnTo>
                  <a:lnTo>
                    <a:pt x="24" y="436"/>
                  </a:lnTo>
                  <a:lnTo>
                    <a:pt x="0" y="350"/>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15" name="Picture 567">
              <a:extLst>
                <a:ext uri="{FF2B5EF4-FFF2-40B4-BE49-F238E27FC236}">
                  <a16:creationId xmlns:a16="http://schemas.microsoft.com/office/drawing/2014/main" id="{3B618EA8-4489-1E35-1454-EB90ABAE1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 y="349"/>
              <a:ext cx="8310" cy="7581"/>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566">
              <a:extLst>
                <a:ext uri="{FF2B5EF4-FFF2-40B4-BE49-F238E27FC236}">
                  <a16:creationId xmlns:a16="http://schemas.microsoft.com/office/drawing/2014/main" id="{B55865E8-149D-BDC7-6610-275C160DEF03}"/>
                </a:ext>
              </a:extLst>
            </p:cNvPr>
            <p:cNvSpPr>
              <a:spLocks/>
            </p:cNvSpPr>
            <p:nvPr/>
          </p:nvSpPr>
          <p:spPr bwMode="auto">
            <a:xfrm>
              <a:off x="4549" y="3191"/>
              <a:ext cx="1702" cy="582"/>
            </a:xfrm>
            <a:custGeom>
              <a:avLst/>
              <a:gdLst>
                <a:gd name="T0" fmla="+- 0 4550 4550"/>
                <a:gd name="T1" fmla="*/ T0 w 1702"/>
                <a:gd name="T2" fmla="+- 0 3483 3192"/>
                <a:gd name="T3" fmla="*/ 3483 h 582"/>
                <a:gd name="T4" fmla="+- 0 4576 4550"/>
                <a:gd name="T5" fmla="*/ T4 w 1702"/>
                <a:gd name="T6" fmla="+- 0 3411 3192"/>
                <a:gd name="T7" fmla="*/ 3411 h 582"/>
                <a:gd name="T8" fmla="+- 0 4650 4550"/>
                <a:gd name="T9" fmla="*/ T8 w 1702"/>
                <a:gd name="T10" fmla="+- 0 3346 3192"/>
                <a:gd name="T11" fmla="*/ 3346 h 582"/>
                <a:gd name="T12" fmla="+- 0 4702 4550"/>
                <a:gd name="T13" fmla="*/ T12 w 1702"/>
                <a:gd name="T14" fmla="+- 0 3317 3192"/>
                <a:gd name="T15" fmla="*/ 3317 h 582"/>
                <a:gd name="T16" fmla="+- 0 4765 4550"/>
                <a:gd name="T17" fmla="*/ T16 w 1702"/>
                <a:gd name="T18" fmla="+- 0 3290 3192"/>
                <a:gd name="T19" fmla="*/ 3290 h 582"/>
                <a:gd name="T20" fmla="+- 0 4836 4550"/>
                <a:gd name="T21" fmla="*/ T20 w 1702"/>
                <a:gd name="T22" fmla="+- 0 3265 3192"/>
                <a:gd name="T23" fmla="*/ 3265 h 582"/>
                <a:gd name="T24" fmla="+- 0 4915 4550"/>
                <a:gd name="T25" fmla="*/ T24 w 1702"/>
                <a:gd name="T26" fmla="+- 0 3244 3192"/>
                <a:gd name="T27" fmla="*/ 3244 h 582"/>
                <a:gd name="T28" fmla="+- 0 5001 4550"/>
                <a:gd name="T29" fmla="*/ T28 w 1702"/>
                <a:gd name="T30" fmla="+- 0 3226 3192"/>
                <a:gd name="T31" fmla="*/ 3226 h 582"/>
                <a:gd name="T32" fmla="+- 0 5093 4550"/>
                <a:gd name="T33" fmla="*/ T32 w 1702"/>
                <a:gd name="T34" fmla="+- 0 3212 3192"/>
                <a:gd name="T35" fmla="*/ 3212 h 582"/>
                <a:gd name="T36" fmla="+- 0 5191 4550"/>
                <a:gd name="T37" fmla="*/ T36 w 1702"/>
                <a:gd name="T38" fmla="+- 0 3201 3192"/>
                <a:gd name="T39" fmla="*/ 3201 h 582"/>
                <a:gd name="T40" fmla="+- 0 5294 4550"/>
                <a:gd name="T41" fmla="*/ T40 w 1702"/>
                <a:gd name="T42" fmla="+- 0 3194 3192"/>
                <a:gd name="T43" fmla="*/ 3194 h 582"/>
                <a:gd name="T44" fmla="+- 0 5401 4550"/>
                <a:gd name="T45" fmla="*/ T44 w 1702"/>
                <a:gd name="T46" fmla="+- 0 3192 3192"/>
                <a:gd name="T47" fmla="*/ 3192 h 582"/>
                <a:gd name="T48" fmla="+- 0 5507 4550"/>
                <a:gd name="T49" fmla="*/ T48 w 1702"/>
                <a:gd name="T50" fmla="+- 0 3194 3192"/>
                <a:gd name="T51" fmla="*/ 3194 h 582"/>
                <a:gd name="T52" fmla="+- 0 5610 4550"/>
                <a:gd name="T53" fmla="*/ T52 w 1702"/>
                <a:gd name="T54" fmla="+- 0 3201 3192"/>
                <a:gd name="T55" fmla="*/ 3201 h 582"/>
                <a:gd name="T56" fmla="+- 0 5708 4550"/>
                <a:gd name="T57" fmla="*/ T56 w 1702"/>
                <a:gd name="T58" fmla="+- 0 3212 3192"/>
                <a:gd name="T59" fmla="*/ 3212 h 582"/>
                <a:gd name="T60" fmla="+- 0 5801 4550"/>
                <a:gd name="T61" fmla="*/ T60 w 1702"/>
                <a:gd name="T62" fmla="+- 0 3226 3192"/>
                <a:gd name="T63" fmla="*/ 3226 h 582"/>
                <a:gd name="T64" fmla="+- 0 5887 4550"/>
                <a:gd name="T65" fmla="*/ T64 w 1702"/>
                <a:gd name="T66" fmla="+- 0 3244 3192"/>
                <a:gd name="T67" fmla="*/ 3244 h 582"/>
                <a:gd name="T68" fmla="+- 0 5966 4550"/>
                <a:gd name="T69" fmla="*/ T68 w 1702"/>
                <a:gd name="T70" fmla="+- 0 3265 3192"/>
                <a:gd name="T71" fmla="*/ 3265 h 582"/>
                <a:gd name="T72" fmla="+- 0 6037 4550"/>
                <a:gd name="T73" fmla="*/ T72 w 1702"/>
                <a:gd name="T74" fmla="+- 0 3290 3192"/>
                <a:gd name="T75" fmla="*/ 3290 h 582"/>
                <a:gd name="T76" fmla="+- 0 6099 4550"/>
                <a:gd name="T77" fmla="*/ T76 w 1702"/>
                <a:gd name="T78" fmla="+- 0 3317 3192"/>
                <a:gd name="T79" fmla="*/ 3317 h 582"/>
                <a:gd name="T80" fmla="+- 0 6152 4550"/>
                <a:gd name="T81" fmla="*/ T80 w 1702"/>
                <a:gd name="T82" fmla="+- 0 3346 3192"/>
                <a:gd name="T83" fmla="*/ 3346 h 582"/>
                <a:gd name="T84" fmla="+- 0 6225 4550"/>
                <a:gd name="T85" fmla="*/ T84 w 1702"/>
                <a:gd name="T86" fmla="+- 0 3411 3192"/>
                <a:gd name="T87" fmla="*/ 3411 h 582"/>
                <a:gd name="T88" fmla="+- 0 6251 4550"/>
                <a:gd name="T89" fmla="*/ T88 w 1702"/>
                <a:gd name="T90" fmla="+- 0 3483 3192"/>
                <a:gd name="T91" fmla="*/ 3483 h 582"/>
                <a:gd name="T92" fmla="+- 0 6245 4550"/>
                <a:gd name="T93" fmla="*/ T92 w 1702"/>
                <a:gd name="T94" fmla="+- 0 3519 3192"/>
                <a:gd name="T95" fmla="*/ 3519 h 582"/>
                <a:gd name="T96" fmla="+- 0 6194 4550"/>
                <a:gd name="T97" fmla="*/ T96 w 1702"/>
                <a:gd name="T98" fmla="+- 0 3588 3192"/>
                <a:gd name="T99" fmla="*/ 3588 h 582"/>
                <a:gd name="T100" fmla="+- 0 6099 4550"/>
                <a:gd name="T101" fmla="*/ T100 w 1702"/>
                <a:gd name="T102" fmla="+- 0 3649 3192"/>
                <a:gd name="T103" fmla="*/ 3649 h 582"/>
                <a:gd name="T104" fmla="+- 0 6037 4550"/>
                <a:gd name="T105" fmla="*/ T104 w 1702"/>
                <a:gd name="T106" fmla="+- 0 3676 3192"/>
                <a:gd name="T107" fmla="*/ 3676 h 582"/>
                <a:gd name="T108" fmla="+- 0 5966 4550"/>
                <a:gd name="T109" fmla="*/ T108 w 1702"/>
                <a:gd name="T110" fmla="+- 0 3701 3192"/>
                <a:gd name="T111" fmla="*/ 3701 h 582"/>
                <a:gd name="T112" fmla="+- 0 5887 4550"/>
                <a:gd name="T113" fmla="*/ T112 w 1702"/>
                <a:gd name="T114" fmla="+- 0 3722 3192"/>
                <a:gd name="T115" fmla="*/ 3722 h 582"/>
                <a:gd name="T116" fmla="+- 0 5801 4550"/>
                <a:gd name="T117" fmla="*/ T116 w 1702"/>
                <a:gd name="T118" fmla="+- 0 3740 3192"/>
                <a:gd name="T119" fmla="*/ 3740 h 582"/>
                <a:gd name="T120" fmla="+- 0 5708 4550"/>
                <a:gd name="T121" fmla="*/ T120 w 1702"/>
                <a:gd name="T122" fmla="+- 0 3754 3192"/>
                <a:gd name="T123" fmla="*/ 3754 h 582"/>
                <a:gd name="T124" fmla="+- 0 5610 4550"/>
                <a:gd name="T125" fmla="*/ T124 w 1702"/>
                <a:gd name="T126" fmla="+- 0 3765 3192"/>
                <a:gd name="T127" fmla="*/ 3765 h 582"/>
                <a:gd name="T128" fmla="+- 0 5507 4550"/>
                <a:gd name="T129" fmla="*/ T128 w 1702"/>
                <a:gd name="T130" fmla="+- 0 3772 3192"/>
                <a:gd name="T131" fmla="*/ 3772 h 582"/>
                <a:gd name="T132" fmla="+- 0 5401 4550"/>
                <a:gd name="T133" fmla="*/ T132 w 1702"/>
                <a:gd name="T134" fmla="+- 0 3774 3192"/>
                <a:gd name="T135" fmla="*/ 3774 h 582"/>
                <a:gd name="T136" fmla="+- 0 5294 4550"/>
                <a:gd name="T137" fmla="*/ T136 w 1702"/>
                <a:gd name="T138" fmla="+- 0 3772 3192"/>
                <a:gd name="T139" fmla="*/ 3772 h 582"/>
                <a:gd name="T140" fmla="+- 0 5191 4550"/>
                <a:gd name="T141" fmla="*/ T140 w 1702"/>
                <a:gd name="T142" fmla="+- 0 3765 3192"/>
                <a:gd name="T143" fmla="*/ 3765 h 582"/>
                <a:gd name="T144" fmla="+- 0 5093 4550"/>
                <a:gd name="T145" fmla="*/ T144 w 1702"/>
                <a:gd name="T146" fmla="+- 0 3754 3192"/>
                <a:gd name="T147" fmla="*/ 3754 h 582"/>
                <a:gd name="T148" fmla="+- 0 5001 4550"/>
                <a:gd name="T149" fmla="*/ T148 w 1702"/>
                <a:gd name="T150" fmla="+- 0 3740 3192"/>
                <a:gd name="T151" fmla="*/ 3740 h 582"/>
                <a:gd name="T152" fmla="+- 0 4915 4550"/>
                <a:gd name="T153" fmla="*/ T152 w 1702"/>
                <a:gd name="T154" fmla="+- 0 3722 3192"/>
                <a:gd name="T155" fmla="*/ 3722 h 582"/>
                <a:gd name="T156" fmla="+- 0 4836 4550"/>
                <a:gd name="T157" fmla="*/ T156 w 1702"/>
                <a:gd name="T158" fmla="+- 0 3701 3192"/>
                <a:gd name="T159" fmla="*/ 3701 h 582"/>
                <a:gd name="T160" fmla="+- 0 4765 4550"/>
                <a:gd name="T161" fmla="*/ T160 w 1702"/>
                <a:gd name="T162" fmla="+- 0 3676 3192"/>
                <a:gd name="T163" fmla="*/ 3676 h 582"/>
                <a:gd name="T164" fmla="+- 0 4702 4550"/>
                <a:gd name="T165" fmla="*/ T164 w 1702"/>
                <a:gd name="T166" fmla="+- 0 3649 3192"/>
                <a:gd name="T167" fmla="*/ 3649 h 582"/>
                <a:gd name="T168" fmla="+- 0 4650 4550"/>
                <a:gd name="T169" fmla="*/ T168 w 1702"/>
                <a:gd name="T170" fmla="+- 0 3620 3192"/>
                <a:gd name="T171" fmla="*/ 3620 h 582"/>
                <a:gd name="T172" fmla="+- 0 4576 4550"/>
                <a:gd name="T173" fmla="*/ T172 w 1702"/>
                <a:gd name="T174" fmla="+- 0 3555 3192"/>
                <a:gd name="T175" fmla="*/ 3555 h 582"/>
                <a:gd name="T176" fmla="+- 0 4550 4550"/>
                <a:gd name="T177" fmla="*/ T176 w 1702"/>
                <a:gd name="T178" fmla="+- 0 3483 3192"/>
                <a:gd name="T179" fmla="*/ 3483 h 5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02" h="582">
                  <a:moveTo>
                    <a:pt x="0" y="291"/>
                  </a:moveTo>
                  <a:lnTo>
                    <a:pt x="26" y="219"/>
                  </a:lnTo>
                  <a:lnTo>
                    <a:pt x="100" y="154"/>
                  </a:lnTo>
                  <a:lnTo>
                    <a:pt x="152" y="125"/>
                  </a:lnTo>
                  <a:lnTo>
                    <a:pt x="215" y="98"/>
                  </a:lnTo>
                  <a:lnTo>
                    <a:pt x="286" y="73"/>
                  </a:lnTo>
                  <a:lnTo>
                    <a:pt x="365" y="52"/>
                  </a:lnTo>
                  <a:lnTo>
                    <a:pt x="451" y="34"/>
                  </a:lnTo>
                  <a:lnTo>
                    <a:pt x="543" y="20"/>
                  </a:lnTo>
                  <a:lnTo>
                    <a:pt x="641" y="9"/>
                  </a:lnTo>
                  <a:lnTo>
                    <a:pt x="744" y="2"/>
                  </a:lnTo>
                  <a:lnTo>
                    <a:pt x="851" y="0"/>
                  </a:lnTo>
                  <a:lnTo>
                    <a:pt x="957" y="2"/>
                  </a:lnTo>
                  <a:lnTo>
                    <a:pt x="1060" y="9"/>
                  </a:lnTo>
                  <a:lnTo>
                    <a:pt x="1158" y="20"/>
                  </a:lnTo>
                  <a:lnTo>
                    <a:pt x="1251" y="34"/>
                  </a:lnTo>
                  <a:lnTo>
                    <a:pt x="1337" y="52"/>
                  </a:lnTo>
                  <a:lnTo>
                    <a:pt x="1416" y="73"/>
                  </a:lnTo>
                  <a:lnTo>
                    <a:pt x="1487" y="98"/>
                  </a:lnTo>
                  <a:lnTo>
                    <a:pt x="1549" y="125"/>
                  </a:lnTo>
                  <a:lnTo>
                    <a:pt x="1602" y="154"/>
                  </a:lnTo>
                  <a:lnTo>
                    <a:pt x="1675" y="219"/>
                  </a:lnTo>
                  <a:lnTo>
                    <a:pt x="1701" y="291"/>
                  </a:lnTo>
                  <a:lnTo>
                    <a:pt x="1695" y="327"/>
                  </a:lnTo>
                  <a:lnTo>
                    <a:pt x="1644" y="396"/>
                  </a:lnTo>
                  <a:lnTo>
                    <a:pt x="1549" y="457"/>
                  </a:lnTo>
                  <a:lnTo>
                    <a:pt x="1487" y="484"/>
                  </a:lnTo>
                  <a:lnTo>
                    <a:pt x="1416" y="509"/>
                  </a:lnTo>
                  <a:lnTo>
                    <a:pt x="1337" y="530"/>
                  </a:lnTo>
                  <a:lnTo>
                    <a:pt x="1251" y="548"/>
                  </a:lnTo>
                  <a:lnTo>
                    <a:pt x="1158" y="562"/>
                  </a:lnTo>
                  <a:lnTo>
                    <a:pt x="1060" y="573"/>
                  </a:lnTo>
                  <a:lnTo>
                    <a:pt x="957" y="580"/>
                  </a:lnTo>
                  <a:lnTo>
                    <a:pt x="851" y="582"/>
                  </a:lnTo>
                  <a:lnTo>
                    <a:pt x="744" y="580"/>
                  </a:lnTo>
                  <a:lnTo>
                    <a:pt x="641" y="573"/>
                  </a:lnTo>
                  <a:lnTo>
                    <a:pt x="543" y="562"/>
                  </a:lnTo>
                  <a:lnTo>
                    <a:pt x="451" y="548"/>
                  </a:lnTo>
                  <a:lnTo>
                    <a:pt x="365" y="530"/>
                  </a:lnTo>
                  <a:lnTo>
                    <a:pt x="286" y="509"/>
                  </a:lnTo>
                  <a:lnTo>
                    <a:pt x="215" y="484"/>
                  </a:lnTo>
                  <a:lnTo>
                    <a:pt x="152" y="457"/>
                  </a:lnTo>
                  <a:lnTo>
                    <a:pt x="100" y="428"/>
                  </a:lnTo>
                  <a:lnTo>
                    <a:pt x="26" y="363"/>
                  </a:lnTo>
                  <a:lnTo>
                    <a:pt x="0" y="291"/>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grpSp>
        <p:nvGrpSpPr>
          <p:cNvPr id="19" name="Group 561">
            <a:extLst>
              <a:ext uri="{FF2B5EF4-FFF2-40B4-BE49-F238E27FC236}">
                <a16:creationId xmlns:a16="http://schemas.microsoft.com/office/drawing/2014/main" id="{8DA119C3-228A-9A22-E2CD-845E228CD528}"/>
              </a:ext>
            </a:extLst>
          </p:cNvPr>
          <p:cNvGrpSpPr>
            <a:grpSpLocks/>
          </p:cNvGrpSpPr>
          <p:nvPr/>
        </p:nvGrpSpPr>
        <p:grpSpPr bwMode="auto">
          <a:xfrm>
            <a:off x="5419653" y="1420595"/>
            <a:ext cx="4681220" cy="4914265"/>
            <a:chOff x="10726" y="499"/>
            <a:chExt cx="7372" cy="7739"/>
          </a:xfrm>
        </p:grpSpPr>
        <p:sp>
          <p:nvSpPr>
            <p:cNvPr id="20" name="Freeform 564">
              <a:extLst>
                <a:ext uri="{FF2B5EF4-FFF2-40B4-BE49-F238E27FC236}">
                  <a16:creationId xmlns:a16="http://schemas.microsoft.com/office/drawing/2014/main" id="{FC694DF7-0298-731E-EC56-FBF4C0E29FEB}"/>
                </a:ext>
              </a:extLst>
            </p:cNvPr>
            <p:cNvSpPr>
              <a:spLocks/>
            </p:cNvSpPr>
            <p:nvPr/>
          </p:nvSpPr>
          <p:spPr bwMode="auto">
            <a:xfrm>
              <a:off x="12480" y="2044"/>
              <a:ext cx="1701" cy="582"/>
            </a:xfrm>
            <a:custGeom>
              <a:avLst/>
              <a:gdLst>
                <a:gd name="T0" fmla="+- 0 12481 12481"/>
                <a:gd name="T1" fmla="*/ T0 w 1701"/>
                <a:gd name="T2" fmla="+- 0 2336 2045"/>
                <a:gd name="T3" fmla="*/ 2336 h 582"/>
                <a:gd name="T4" fmla="+- 0 12507 12481"/>
                <a:gd name="T5" fmla="*/ T4 w 1701"/>
                <a:gd name="T6" fmla="+- 0 2264 2045"/>
                <a:gd name="T7" fmla="*/ 2264 h 582"/>
                <a:gd name="T8" fmla="+- 0 12580 12481"/>
                <a:gd name="T9" fmla="*/ T8 w 1701"/>
                <a:gd name="T10" fmla="+- 0 2199 2045"/>
                <a:gd name="T11" fmla="*/ 2199 h 582"/>
                <a:gd name="T12" fmla="+- 0 12633 12481"/>
                <a:gd name="T13" fmla="*/ T12 w 1701"/>
                <a:gd name="T14" fmla="+- 0 2169 2045"/>
                <a:gd name="T15" fmla="*/ 2169 h 582"/>
                <a:gd name="T16" fmla="+- 0 12695 12481"/>
                <a:gd name="T17" fmla="*/ T16 w 1701"/>
                <a:gd name="T18" fmla="+- 0 2142 2045"/>
                <a:gd name="T19" fmla="*/ 2142 h 582"/>
                <a:gd name="T20" fmla="+- 0 12766 12481"/>
                <a:gd name="T21" fmla="*/ T20 w 1701"/>
                <a:gd name="T22" fmla="+- 0 2118 2045"/>
                <a:gd name="T23" fmla="*/ 2118 h 582"/>
                <a:gd name="T24" fmla="+- 0 12845 12481"/>
                <a:gd name="T25" fmla="*/ T24 w 1701"/>
                <a:gd name="T26" fmla="+- 0 2097 2045"/>
                <a:gd name="T27" fmla="*/ 2097 h 582"/>
                <a:gd name="T28" fmla="+- 0 12931 12481"/>
                <a:gd name="T29" fmla="*/ T28 w 1701"/>
                <a:gd name="T30" fmla="+- 0 2079 2045"/>
                <a:gd name="T31" fmla="*/ 2079 h 582"/>
                <a:gd name="T32" fmla="+- 0 13023 12481"/>
                <a:gd name="T33" fmla="*/ T32 w 1701"/>
                <a:gd name="T34" fmla="+- 0 2064 2045"/>
                <a:gd name="T35" fmla="*/ 2064 h 582"/>
                <a:gd name="T36" fmla="+- 0 13121 12481"/>
                <a:gd name="T37" fmla="*/ T36 w 1701"/>
                <a:gd name="T38" fmla="+- 0 2054 2045"/>
                <a:gd name="T39" fmla="*/ 2054 h 582"/>
                <a:gd name="T40" fmla="+- 0 13224 12481"/>
                <a:gd name="T41" fmla="*/ T40 w 1701"/>
                <a:gd name="T42" fmla="+- 0 2047 2045"/>
                <a:gd name="T43" fmla="*/ 2047 h 582"/>
                <a:gd name="T44" fmla="+- 0 13331 12481"/>
                <a:gd name="T45" fmla="*/ T44 w 1701"/>
                <a:gd name="T46" fmla="+- 0 2045 2045"/>
                <a:gd name="T47" fmla="*/ 2045 h 582"/>
                <a:gd name="T48" fmla="+- 0 13437 12481"/>
                <a:gd name="T49" fmla="*/ T48 w 1701"/>
                <a:gd name="T50" fmla="+- 0 2047 2045"/>
                <a:gd name="T51" fmla="*/ 2047 h 582"/>
                <a:gd name="T52" fmla="+- 0 13540 12481"/>
                <a:gd name="T53" fmla="*/ T52 w 1701"/>
                <a:gd name="T54" fmla="+- 0 2054 2045"/>
                <a:gd name="T55" fmla="*/ 2054 h 582"/>
                <a:gd name="T56" fmla="+- 0 13638 12481"/>
                <a:gd name="T57" fmla="*/ T56 w 1701"/>
                <a:gd name="T58" fmla="+- 0 2064 2045"/>
                <a:gd name="T59" fmla="*/ 2064 h 582"/>
                <a:gd name="T60" fmla="+- 0 13731 12481"/>
                <a:gd name="T61" fmla="*/ T60 w 1701"/>
                <a:gd name="T62" fmla="+- 0 2079 2045"/>
                <a:gd name="T63" fmla="*/ 2079 h 582"/>
                <a:gd name="T64" fmla="+- 0 13817 12481"/>
                <a:gd name="T65" fmla="*/ T64 w 1701"/>
                <a:gd name="T66" fmla="+- 0 2097 2045"/>
                <a:gd name="T67" fmla="*/ 2097 h 582"/>
                <a:gd name="T68" fmla="+- 0 13895 12481"/>
                <a:gd name="T69" fmla="*/ T68 w 1701"/>
                <a:gd name="T70" fmla="+- 0 2118 2045"/>
                <a:gd name="T71" fmla="*/ 2118 h 582"/>
                <a:gd name="T72" fmla="+- 0 13966 12481"/>
                <a:gd name="T73" fmla="*/ T72 w 1701"/>
                <a:gd name="T74" fmla="+- 0 2142 2045"/>
                <a:gd name="T75" fmla="*/ 2142 h 582"/>
                <a:gd name="T76" fmla="+- 0 14029 12481"/>
                <a:gd name="T77" fmla="*/ T76 w 1701"/>
                <a:gd name="T78" fmla="+- 0 2169 2045"/>
                <a:gd name="T79" fmla="*/ 2169 h 582"/>
                <a:gd name="T80" fmla="+- 0 14081 12481"/>
                <a:gd name="T81" fmla="*/ T80 w 1701"/>
                <a:gd name="T82" fmla="+- 0 2199 2045"/>
                <a:gd name="T83" fmla="*/ 2199 h 582"/>
                <a:gd name="T84" fmla="+- 0 14155 12481"/>
                <a:gd name="T85" fmla="*/ T84 w 1701"/>
                <a:gd name="T86" fmla="+- 0 2264 2045"/>
                <a:gd name="T87" fmla="*/ 2264 h 582"/>
                <a:gd name="T88" fmla="+- 0 14181 12481"/>
                <a:gd name="T89" fmla="*/ T88 w 1701"/>
                <a:gd name="T90" fmla="+- 0 2336 2045"/>
                <a:gd name="T91" fmla="*/ 2336 h 582"/>
                <a:gd name="T92" fmla="+- 0 14174 12481"/>
                <a:gd name="T93" fmla="*/ T92 w 1701"/>
                <a:gd name="T94" fmla="+- 0 2372 2045"/>
                <a:gd name="T95" fmla="*/ 2372 h 582"/>
                <a:gd name="T96" fmla="+- 0 14124 12481"/>
                <a:gd name="T97" fmla="*/ T96 w 1701"/>
                <a:gd name="T98" fmla="+- 0 2441 2045"/>
                <a:gd name="T99" fmla="*/ 2441 h 582"/>
                <a:gd name="T100" fmla="+- 0 14029 12481"/>
                <a:gd name="T101" fmla="*/ T100 w 1701"/>
                <a:gd name="T102" fmla="+- 0 2502 2045"/>
                <a:gd name="T103" fmla="*/ 2502 h 582"/>
                <a:gd name="T104" fmla="+- 0 13966 12481"/>
                <a:gd name="T105" fmla="*/ T104 w 1701"/>
                <a:gd name="T106" fmla="+- 0 2529 2045"/>
                <a:gd name="T107" fmla="*/ 2529 h 582"/>
                <a:gd name="T108" fmla="+- 0 13895 12481"/>
                <a:gd name="T109" fmla="*/ T108 w 1701"/>
                <a:gd name="T110" fmla="+- 0 2553 2045"/>
                <a:gd name="T111" fmla="*/ 2553 h 582"/>
                <a:gd name="T112" fmla="+- 0 13817 12481"/>
                <a:gd name="T113" fmla="*/ T112 w 1701"/>
                <a:gd name="T114" fmla="+- 0 2575 2045"/>
                <a:gd name="T115" fmla="*/ 2575 h 582"/>
                <a:gd name="T116" fmla="+- 0 13731 12481"/>
                <a:gd name="T117" fmla="*/ T116 w 1701"/>
                <a:gd name="T118" fmla="+- 0 2593 2045"/>
                <a:gd name="T119" fmla="*/ 2593 h 582"/>
                <a:gd name="T120" fmla="+- 0 13638 12481"/>
                <a:gd name="T121" fmla="*/ T120 w 1701"/>
                <a:gd name="T122" fmla="+- 0 2607 2045"/>
                <a:gd name="T123" fmla="*/ 2607 h 582"/>
                <a:gd name="T124" fmla="+- 0 13540 12481"/>
                <a:gd name="T125" fmla="*/ T124 w 1701"/>
                <a:gd name="T126" fmla="+- 0 2618 2045"/>
                <a:gd name="T127" fmla="*/ 2618 h 582"/>
                <a:gd name="T128" fmla="+- 0 13437 12481"/>
                <a:gd name="T129" fmla="*/ T128 w 1701"/>
                <a:gd name="T130" fmla="+- 0 2624 2045"/>
                <a:gd name="T131" fmla="*/ 2624 h 582"/>
                <a:gd name="T132" fmla="+- 0 13331 12481"/>
                <a:gd name="T133" fmla="*/ T132 w 1701"/>
                <a:gd name="T134" fmla="+- 0 2627 2045"/>
                <a:gd name="T135" fmla="*/ 2627 h 582"/>
                <a:gd name="T136" fmla="+- 0 13224 12481"/>
                <a:gd name="T137" fmla="*/ T136 w 1701"/>
                <a:gd name="T138" fmla="+- 0 2624 2045"/>
                <a:gd name="T139" fmla="*/ 2624 h 582"/>
                <a:gd name="T140" fmla="+- 0 13121 12481"/>
                <a:gd name="T141" fmla="*/ T140 w 1701"/>
                <a:gd name="T142" fmla="+- 0 2618 2045"/>
                <a:gd name="T143" fmla="*/ 2618 h 582"/>
                <a:gd name="T144" fmla="+- 0 13023 12481"/>
                <a:gd name="T145" fmla="*/ T144 w 1701"/>
                <a:gd name="T146" fmla="+- 0 2607 2045"/>
                <a:gd name="T147" fmla="*/ 2607 h 582"/>
                <a:gd name="T148" fmla="+- 0 12931 12481"/>
                <a:gd name="T149" fmla="*/ T148 w 1701"/>
                <a:gd name="T150" fmla="+- 0 2593 2045"/>
                <a:gd name="T151" fmla="*/ 2593 h 582"/>
                <a:gd name="T152" fmla="+- 0 12845 12481"/>
                <a:gd name="T153" fmla="*/ T152 w 1701"/>
                <a:gd name="T154" fmla="+- 0 2575 2045"/>
                <a:gd name="T155" fmla="*/ 2575 h 582"/>
                <a:gd name="T156" fmla="+- 0 12766 12481"/>
                <a:gd name="T157" fmla="*/ T156 w 1701"/>
                <a:gd name="T158" fmla="+- 0 2553 2045"/>
                <a:gd name="T159" fmla="*/ 2553 h 582"/>
                <a:gd name="T160" fmla="+- 0 12695 12481"/>
                <a:gd name="T161" fmla="*/ T160 w 1701"/>
                <a:gd name="T162" fmla="+- 0 2529 2045"/>
                <a:gd name="T163" fmla="*/ 2529 h 582"/>
                <a:gd name="T164" fmla="+- 0 12633 12481"/>
                <a:gd name="T165" fmla="*/ T164 w 1701"/>
                <a:gd name="T166" fmla="+- 0 2502 2045"/>
                <a:gd name="T167" fmla="*/ 2502 h 582"/>
                <a:gd name="T168" fmla="+- 0 12580 12481"/>
                <a:gd name="T169" fmla="*/ T168 w 1701"/>
                <a:gd name="T170" fmla="+- 0 2473 2045"/>
                <a:gd name="T171" fmla="*/ 2473 h 582"/>
                <a:gd name="T172" fmla="+- 0 12507 12481"/>
                <a:gd name="T173" fmla="*/ T172 w 1701"/>
                <a:gd name="T174" fmla="+- 0 2407 2045"/>
                <a:gd name="T175" fmla="*/ 2407 h 582"/>
                <a:gd name="T176" fmla="+- 0 12481 12481"/>
                <a:gd name="T177" fmla="*/ T176 w 1701"/>
                <a:gd name="T178" fmla="+- 0 2336 2045"/>
                <a:gd name="T179" fmla="*/ 2336 h 5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01" h="582">
                  <a:moveTo>
                    <a:pt x="0" y="291"/>
                  </a:moveTo>
                  <a:lnTo>
                    <a:pt x="26" y="219"/>
                  </a:lnTo>
                  <a:lnTo>
                    <a:pt x="99" y="154"/>
                  </a:lnTo>
                  <a:lnTo>
                    <a:pt x="152" y="124"/>
                  </a:lnTo>
                  <a:lnTo>
                    <a:pt x="214" y="97"/>
                  </a:lnTo>
                  <a:lnTo>
                    <a:pt x="285" y="73"/>
                  </a:lnTo>
                  <a:lnTo>
                    <a:pt x="364" y="52"/>
                  </a:lnTo>
                  <a:lnTo>
                    <a:pt x="450" y="34"/>
                  </a:lnTo>
                  <a:lnTo>
                    <a:pt x="542" y="19"/>
                  </a:lnTo>
                  <a:lnTo>
                    <a:pt x="640" y="9"/>
                  </a:lnTo>
                  <a:lnTo>
                    <a:pt x="743" y="2"/>
                  </a:lnTo>
                  <a:lnTo>
                    <a:pt x="850" y="0"/>
                  </a:lnTo>
                  <a:lnTo>
                    <a:pt x="956" y="2"/>
                  </a:lnTo>
                  <a:lnTo>
                    <a:pt x="1059" y="9"/>
                  </a:lnTo>
                  <a:lnTo>
                    <a:pt x="1157" y="19"/>
                  </a:lnTo>
                  <a:lnTo>
                    <a:pt x="1250" y="34"/>
                  </a:lnTo>
                  <a:lnTo>
                    <a:pt x="1336" y="52"/>
                  </a:lnTo>
                  <a:lnTo>
                    <a:pt x="1414" y="73"/>
                  </a:lnTo>
                  <a:lnTo>
                    <a:pt x="1485" y="97"/>
                  </a:lnTo>
                  <a:lnTo>
                    <a:pt x="1548" y="124"/>
                  </a:lnTo>
                  <a:lnTo>
                    <a:pt x="1600" y="154"/>
                  </a:lnTo>
                  <a:lnTo>
                    <a:pt x="1674" y="219"/>
                  </a:lnTo>
                  <a:lnTo>
                    <a:pt x="1700" y="291"/>
                  </a:lnTo>
                  <a:lnTo>
                    <a:pt x="1693" y="327"/>
                  </a:lnTo>
                  <a:lnTo>
                    <a:pt x="1643" y="396"/>
                  </a:lnTo>
                  <a:lnTo>
                    <a:pt x="1548" y="457"/>
                  </a:lnTo>
                  <a:lnTo>
                    <a:pt x="1485" y="484"/>
                  </a:lnTo>
                  <a:lnTo>
                    <a:pt x="1414" y="508"/>
                  </a:lnTo>
                  <a:lnTo>
                    <a:pt x="1336" y="530"/>
                  </a:lnTo>
                  <a:lnTo>
                    <a:pt x="1250" y="548"/>
                  </a:lnTo>
                  <a:lnTo>
                    <a:pt x="1157" y="562"/>
                  </a:lnTo>
                  <a:lnTo>
                    <a:pt x="1059" y="573"/>
                  </a:lnTo>
                  <a:lnTo>
                    <a:pt x="956" y="579"/>
                  </a:lnTo>
                  <a:lnTo>
                    <a:pt x="850" y="582"/>
                  </a:lnTo>
                  <a:lnTo>
                    <a:pt x="743" y="579"/>
                  </a:lnTo>
                  <a:lnTo>
                    <a:pt x="640" y="573"/>
                  </a:lnTo>
                  <a:lnTo>
                    <a:pt x="542" y="562"/>
                  </a:lnTo>
                  <a:lnTo>
                    <a:pt x="450" y="548"/>
                  </a:lnTo>
                  <a:lnTo>
                    <a:pt x="364" y="530"/>
                  </a:lnTo>
                  <a:lnTo>
                    <a:pt x="285" y="508"/>
                  </a:lnTo>
                  <a:lnTo>
                    <a:pt x="214" y="484"/>
                  </a:lnTo>
                  <a:lnTo>
                    <a:pt x="152" y="457"/>
                  </a:lnTo>
                  <a:lnTo>
                    <a:pt x="99" y="428"/>
                  </a:lnTo>
                  <a:lnTo>
                    <a:pt x="26" y="362"/>
                  </a:lnTo>
                  <a:lnTo>
                    <a:pt x="0" y="291"/>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21" name="Picture 563">
              <a:extLst>
                <a:ext uri="{FF2B5EF4-FFF2-40B4-BE49-F238E27FC236}">
                  <a16:creationId xmlns:a16="http://schemas.microsoft.com/office/drawing/2014/main" id="{9CBF3831-667E-3D4E-5408-5DA29B3E06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6" y="499"/>
              <a:ext cx="7372" cy="7739"/>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562">
              <a:extLst>
                <a:ext uri="{FF2B5EF4-FFF2-40B4-BE49-F238E27FC236}">
                  <a16:creationId xmlns:a16="http://schemas.microsoft.com/office/drawing/2014/main" id="{CBE0D0BC-B92C-7BED-1EAA-746B2B734148}"/>
                </a:ext>
              </a:extLst>
            </p:cNvPr>
            <p:cNvSpPr>
              <a:spLocks/>
            </p:cNvSpPr>
            <p:nvPr/>
          </p:nvSpPr>
          <p:spPr bwMode="auto">
            <a:xfrm>
              <a:off x="16050" y="7522"/>
              <a:ext cx="1702" cy="582"/>
            </a:xfrm>
            <a:custGeom>
              <a:avLst/>
              <a:gdLst>
                <a:gd name="T0" fmla="+- 0 16000 16000"/>
                <a:gd name="T1" fmla="*/ T0 w 1702"/>
                <a:gd name="T2" fmla="+- 0 7930 7639"/>
                <a:gd name="T3" fmla="*/ 7930 h 582"/>
                <a:gd name="T4" fmla="+- 0 16026 16000"/>
                <a:gd name="T5" fmla="*/ T4 w 1702"/>
                <a:gd name="T6" fmla="+- 0 7859 7639"/>
                <a:gd name="T7" fmla="*/ 7859 h 582"/>
                <a:gd name="T8" fmla="+- 0 16100 16000"/>
                <a:gd name="T9" fmla="*/ T8 w 1702"/>
                <a:gd name="T10" fmla="+- 0 7793 7639"/>
                <a:gd name="T11" fmla="*/ 7793 h 582"/>
                <a:gd name="T12" fmla="+- 0 16153 16000"/>
                <a:gd name="T13" fmla="*/ T12 w 1702"/>
                <a:gd name="T14" fmla="+- 0 7764 7639"/>
                <a:gd name="T15" fmla="*/ 7764 h 582"/>
                <a:gd name="T16" fmla="+- 0 16215 16000"/>
                <a:gd name="T17" fmla="*/ T16 w 1702"/>
                <a:gd name="T18" fmla="+- 0 7737 7639"/>
                <a:gd name="T19" fmla="*/ 7737 h 582"/>
                <a:gd name="T20" fmla="+- 0 16286 16000"/>
                <a:gd name="T21" fmla="*/ T20 w 1702"/>
                <a:gd name="T22" fmla="+- 0 7713 7639"/>
                <a:gd name="T23" fmla="*/ 7713 h 582"/>
                <a:gd name="T24" fmla="+- 0 16365 16000"/>
                <a:gd name="T25" fmla="*/ T24 w 1702"/>
                <a:gd name="T26" fmla="+- 0 7691 7639"/>
                <a:gd name="T27" fmla="*/ 7691 h 582"/>
                <a:gd name="T28" fmla="+- 0 16451 16000"/>
                <a:gd name="T29" fmla="*/ T28 w 1702"/>
                <a:gd name="T30" fmla="+- 0 7673 7639"/>
                <a:gd name="T31" fmla="*/ 7673 h 582"/>
                <a:gd name="T32" fmla="+- 0 16544 16000"/>
                <a:gd name="T33" fmla="*/ T32 w 1702"/>
                <a:gd name="T34" fmla="+- 0 7659 7639"/>
                <a:gd name="T35" fmla="*/ 7659 h 582"/>
                <a:gd name="T36" fmla="+- 0 16642 16000"/>
                <a:gd name="T37" fmla="*/ T36 w 1702"/>
                <a:gd name="T38" fmla="+- 0 7648 7639"/>
                <a:gd name="T39" fmla="*/ 7648 h 582"/>
                <a:gd name="T40" fmla="+- 0 16744 16000"/>
                <a:gd name="T41" fmla="*/ T40 w 1702"/>
                <a:gd name="T42" fmla="+- 0 7641 7639"/>
                <a:gd name="T43" fmla="*/ 7641 h 582"/>
                <a:gd name="T44" fmla="+- 0 16851 16000"/>
                <a:gd name="T45" fmla="*/ T44 w 1702"/>
                <a:gd name="T46" fmla="+- 0 7639 7639"/>
                <a:gd name="T47" fmla="*/ 7639 h 582"/>
                <a:gd name="T48" fmla="+- 0 16958 16000"/>
                <a:gd name="T49" fmla="*/ T48 w 1702"/>
                <a:gd name="T50" fmla="+- 0 7641 7639"/>
                <a:gd name="T51" fmla="*/ 7641 h 582"/>
                <a:gd name="T52" fmla="+- 0 17060 16000"/>
                <a:gd name="T53" fmla="*/ T52 w 1702"/>
                <a:gd name="T54" fmla="+- 0 7648 7639"/>
                <a:gd name="T55" fmla="*/ 7648 h 582"/>
                <a:gd name="T56" fmla="+- 0 17158 16000"/>
                <a:gd name="T57" fmla="*/ T56 w 1702"/>
                <a:gd name="T58" fmla="+- 0 7659 7639"/>
                <a:gd name="T59" fmla="*/ 7659 h 582"/>
                <a:gd name="T60" fmla="+- 0 17251 16000"/>
                <a:gd name="T61" fmla="*/ T60 w 1702"/>
                <a:gd name="T62" fmla="+- 0 7673 7639"/>
                <a:gd name="T63" fmla="*/ 7673 h 582"/>
                <a:gd name="T64" fmla="+- 0 17337 16000"/>
                <a:gd name="T65" fmla="*/ T64 w 1702"/>
                <a:gd name="T66" fmla="+- 0 7691 7639"/>
                <a:gd name="T67" fmla="*/ 7691 h 582"/>
                <a:gd name="T68" fmla="+- 0 17416 16000"/>
                <a:gd name="T69" fmla="*/ T68 w 1702"/>
                <a:gd name="T70" fmla="+- 0 7713 7639"/>
                <a:gd name="T71" fmla="*/ 7713 h 582"/>
                <a:gd name="T72" fmla="+- 0 17487 16000"/>
                <a:gd name="T73" fmla="*/ T72 w 1702"/>
                <a:gd name="T74" fmla="+- 0 7737 7639"/>
                <a:gd name="T75" fmla="*/ 7737 h 582"/>
                <a:gd name="T76" fmla="+- 0 17549 16000"/>
                <a:gd name="T77" fmla="*/ T76 w 1702"/>
                <a:gd name="T78" fmla="+- 0 7764 7639"/>
                <a:gd name="T79" fmla="*/ 7764 h 582"/>
                <a:gd name="T80" fmla="+- 0 17602 16000"/>
                <a:gd name="T81" fmla="*/ T80 w 1702"/>
                <a:gd name="T82" fmla="+- 0 7793 7639"/>
                <a:gd name="T83" fmla="*/ 7793 h 582"/>
                <a:gd name="T84" fmla="+- 0 17676 16000"/>
                <a:gd name="T85" fmla="*/ T84 w 1702"/>
                <a:gd name="T86" fmla="+- 0 7859 7639"/>
                <a:gd name="T87" fmla="*/ 7859 h 582"/>
                <a:gd name="T88" fmla="+- 0 17702 16000"/>
                <a:gd name="T89" fmla="*/ T88 w 1702"/>
                <a:gd name="T90" fmla="+- 0 7930 7639"/>
                <a:gd name="T91" fmla="*/ 7930 h 582"/>
                <a:gd name="T92" fmla="+- 0 17695 16000"/>
                <a:gd name="T93" fmla="*/ T92 w 1702"/>
                <a:gd name="T94" fmla="+- 0 7967 7639"/>
                <a:gd name="T95" fmla="*/ 7967 h 582"/>
                <a:gd name="T96" fmla="+- 0 17645 16000"/>
                <a:gd name="T97" fmla="*/ T96 w 1702"/>
                <a:gd name="T98" fmla="+- 0 8035 7639"/>
                <a:gd name="T99" fmla="*/ 8035 h 582"/>
                <a:gd name="T100" fmla="+- 0 17549 16000"/>
                <a:gd name="T101" fmla="*/ T100 w 1702"/>
                <a:gd name="T102" fmla="+- 0 8096 7639"/>
                <a:gd name="T103" fmla="*/ 8096 h 582"/>
                <a:gd name="T104" fmla="+- 0 17487 16000"/>
                <a:gd name="T105" fmla="*/ T104 w 1702"/>
                <a:gd name="T106" fmla="+- 0 8123 7639"/>
                <a:gd name="T107" fmla="*/ 8123 h 582"/>
                <a:gd name="T108" fmla="+- 0 17416 16000"/>
                <a:gd name="T109" fmla="*/ T108 w 1702"/>
                <a:gd name="T110" fmla="+- 0 8148 7639"/>
                <a:gd name="T111" fmla="*/ 8148 h 582"/>
                <a:gd name="T112" fmla="+- 0 17337 16000"/>
                <a:gd name="T113" fmla="*/ T112 w 1702"/>
                <a:gd name="T114" fmla="+- 0 8169 7639"/>
                <a:gd name="T115" fmla="*/ 8169 h 582"/>
                <a:gd name="T116" fmla="+- 0 17251 16000"/>
                <a:gd name="T117" fmla="*/ T116 w 1702"/>
                <a:gd name="T118" fmla="+- 0 8187 7639"/>
                <a:gd name="T119" fmla="*/ 8187 h 582"/>
                <a:gd name="T120" fmla="+- 0 17158 16000"/>
                <a:gd name="T121" fmla="*/ T120 w 1702"/>
                <a:gd name="T122" fmla="+- 0 8202 7639"/>
                <a:gd name="T123" fmla="*/ 8202 h 582"/>
                <a:gd name="T124" fmla="+- 0 17060 16000"/>
                <a:gd name="T125" fmla="*/ T124 w 1702"/>
                <a:gd name="T126" fmla="+- 0 8212 7639"/>
                <a:gd name="T127" fmla="*/ 8212 h 582"/>
                <a:gd name="T128" fmla="+- 0 16958 16000"/>
                <a:gd name="T129" fmla="*/ T128 w 1702"/>
                <a:gd name="T130" fmla="+- 0 8219 7639"/>
                <a:gd name="T131" fmla="*/ 8219 h 582"/>
                <a:gd name="T132" fmla="+- 0 16851 16000"/>
                <a:gd name="T133" fmla="*/ T132 w 1702"/>
                <a:gd name="T134" fmla="+- 0 8221 7639"/>
                <a:gd name="T135" fmla="*/ 8221 h 582"/>
                <a:gd name="T136" fmla="+- 0 16744 16000"/>
                <a:gd name="T137" fmla="*/ T136 w 1702"/>
                <a:gd name="T138" fmla="+- 0 8219 7639"/>
                <a:gd name="T139" fmla="*/ 8219 h 582"/>
                <a:gd name="T140" fmla="+- 0 16642 16000"/>
                <a:gd name="T141" fmla="*/ T140 w 1702"/>
                <a:gd name="T142" fmla="+- 0 8212 7639"/>
                <a:gd name="T143" fmla="*/ 8212 h 582"/>
                <a:gd name="T144" fmla="+- 0 16544 16000"/>
                <a:gd name="T145" fmla="*/ T144 w 1702"/>
                <a:gd name="T146" fmla="+- 0 8202 7639"/>
                <a:gd name="T147" fmla="*/ 8202 h 582"/>
                <a:gd name="T148" fmla="+- 0 16451 16000"/>
                <a:gd name="T149" fmla="*/ T148 w 1702"/>
                <a:gd name="T150" fmla="+- 0 8187 7639"/>
                <a:gd name="T151" fmla="*/ 8187 h 582"/>
                <a:gd name="T152" fmla="+- 0 16365 16000"/>
                <a:gd name="T153" fmla="*/ T152 w 1702"/>
                <a:gd name="T154" fmla="+- 0 8169 7639"/>
                <a:gd name="T155" fmla="*/ 8169 h 582"/>
                <a:gd name="T156" fmla="+- 0 16286 16000"/>
                <a:gd name="T157" fmla="*/ T156 w 1702"/>
                <a:gd name="T158" fmla="+- 0 8148 7639"/>
                <a:gd name="T159" fmla="*/ 8148 h 582"/>
                <a:gd name="T160" fmla="+- 0 16215 16000"/>
                <a:gd name="T161" fmla="*/ T160 w 1702"/>
                <a:gd name="T162" fmla="+- 0 8123 7639"/>
                <a:gd name="T163" fmla="*/ 8123 h 582"/>
                <a:gd name="T164" fmla="+- 0 16153 16000"/>
                <a:gd name="T165" fmla="*/ T164 w 1702"/>
                <a:gd name="T166" fmla="+- 0 8096 7639"/>
                <a:gd name="T167" fmla="*/ 8096 h 582"/>
                <a:gd name="T168" fmla="+- 0 16100 16000"/>
                <a:gd name="T169" fmla="*/ T168 w 1702"/>
                <a:gd name="T170" fmla="+- 0 8067 7639"/>
                <a:gd name="T171" fmla="*/ 8067 h 582"/>
                <a:gd name="T172" fmla="+- 0 16026 16000"/>
                <a:gd name="T173" fmla="*/ T172 w 1702"/>
                <a:gd name="T174" fmla="+- 0 8002 7639"/>
                <a:gd name="T175" fmla="*/ 8002 h 582"/>
                <a:gd name="T176" fmla="+- 0 16000 16000"/>
                <a:gd name="T177" fmla="*/ T176 w 1702"/>
                <a:gd name="T178" fmla="+- 0 7930 7639"/>
                <a:gd name="T179" fmla="*/ 7930 h 5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02" h="582">
                  <a:moveTo>
                    <a:pt x="0" y="291"/>
                  </a:moveTo>
                  <a:lnTo>
                    <a:pt x="26" y="220"/>
                  </a:lnTo>
                  <a:lnTo>
                    <a:pt x="100" y="154"/>
                  </a:lnTo>
                  <a:lnTo>
                    <a:pt x="153" y="125"/>
                  </a:lnTo>
                  <a:lnTo>
                    <a:pt x="215" y="98"/>
                  </a:lnTo>
                  <a:lnTo>
                    <a:pt x="286" y="74"/>
                  </a:lnTo>
                  <a:lnTo>
                    <a:pt x="365" y="52"/>
                  </a:lnTo>
                  <a:lnTo>
                    <a:pt x="451" y="34"/>
                  </a:lnTo>
                  <a:lnTo>
                    <a:pt x="544" y="20"/>
                  </a:lnTo>
                  <a:lnTo>
                    <a:pt x="642" y="9"/>
                  </a:lnTo>
                  <a:lnTo>
                    <a:pt x="744" y="2"/>
                  </a:lnTo>
                  <a:lnTo>
                    <a:pt x="851" y="0"/>
                  </a:lnTo>
                  <a:lnTo>
                    <a:pt x="958" y="2"/>
                  </a:lnTo>
                  <a:lnTo>
                    <a:pt x="1060" y="9"/>
                  </a:lnTo>
                  <a:lnTo>
                    <a:pt x="1158" y="20"/>
                  </a:lnTo>
                  <a:lnTo>
                    <a:pt x="1251" y="34"/>
                  </a:lnTo>
                  <a:lnTo>
                    <a:pt x="1337" y="52"/>
                  </a:lnTo>
                  <a:lnTo>
                    <a:pt x="1416" y="74"/>
                  </a:lnTo>
                  <a:lnTo>
                    <a:pt x="1487" y="98"/>
                  </a:lnTo>
                  <a:lnTo>
                    <a:pt x="1549" y="125"/>
                  </a:lnTo>
                  <a:lnTo>
                    <a:pt x="1602" y="154"/>
                  </a:lnTo>
                  <a:lnTo>
                    <a:pt x="1676" y="220"/>
                  </a:lnTo>
                  <a:lnTo>
                    <a:pt x="1702" y="291"/>
                  </a:lnTo>
                  <a:lnTo>
                    <a:pt x="1695" y="328"/>
                  </a:lnTo>
                  <a:lnTo>
                    <a:pt x="1645" y="396"/>
                  </a:lnTo>
                  <a:lnTo>
                    <a:pt x="1549" y="457"/>
                  </a:lnTo>
                  <a:lnTo>
                    <a:pt x="1487" y="484"/>
                  </a:lnTo>
                  <a:lnTo>
                    <a:pt x="1416" y="509"/>
                  </a:lnTo>
                  <a:lnTo>
                    <a:pt x="1337" y="530"/>
                  </a:lnTo>
                  <a:lnTo>
                    <a:pt x="1251" y="548"/>
                  </a:lnTo>
                  <a:lnTo>
                    <a:pt x="1158" y="563"/>
                  </a:lnTo>
                  <a:lnTo>
                    <a:pt x="1060" y="573"/>
                  </a:lnTo>
                  <a:lnTo>
                    <a:pt x="958" y="580"/>
                  </a:lnTo>
                  <a:lnTo>
                    <a:pt x="851" y="582"/>
                  </a:lnTo>
                  <a:lnTo>
                    <a:pt x="744" y="580"/>
                  </a:lnTo>
                  <a:lnTo>
                    <a:pt x="642" y="573"/>
                  </a:lnTo>
                  <a:lnTo>
                    <a:pt x="544" y="563"/>
                  </a:lnTo>
                  <a:lnTo>
                    <a:pt x="451" y="548"/>
                  </a:lnTo>
                  <a:lnTo>
                    <a:pt x="365" y="530"/>
                  </a:lnTo>
                  <a:lnTo>
                    <a:pt x="286" y="509"/>
                  </a:lnTo>
                  <a:lnTo>
                    <a:pt x="215" y="484"/>
                  </a:lnTo>
                  <a:lnTo>
                    <a:pt x="153" y="457"/>
                  </a:lnTo>
                  <a:lnTo>
                    <a:pt x="100" y="428"/>
                  </a:lnTo>
                  <a:lnTo>
                    <a:pt x="26" y="363"/>
                  </a:lnTo>
                  <a:lnTo>
                    <a:pt x="0" y="291"/>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Tree>
    <p:extLst>
      <p:ext uri="{BB962C8B-B14F-4D97-AF65-F5344CB8AC3E}">
        <p14:creationId xmlns:p14="http://schemas.microsoft.com/office/powerpoint/2010/main" val="159487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DESCARGAR MALLA VALIDADORA ECAT</a:t>
            </a:r>
            <a:endParaRPr lang="es-CO" sz="2000" dirty="0"/>
          </a:p>
        </p:txBody>
      </p:sp>
      <p:pic>
        <p:nvPicPr>
          <p:cNvPr id="23" name="Imagen 22" descr="Interfaz de usuario gráfica, Texto, Aplicación&#10;&#10;Descripción generada automáticamente">
            <a:extLst>
              <a:ext uri="{FF2B5EF4-FFF2-40B4-BE49-F238E27FC236}">
                <a16:creationId xmlns:a16="http://schemas.microsoft.com/office/drawing/2014/main" id="{F9BC811A-C5DC-0E5D-4090-00F7003E41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411" y="1133792"/>
            <a:ext cx="4123427" cy="5059365"/>
          </a:xfrm>
          <a:prstGeom prst="rect">
            <a:avLst/>
          </a:prstGeom>
        </p:spPr>
      </p:pic>
      <p:pic>
        <p:nvPicPr>
          <p:cNvPr id="24" name="Imagen 23" descr="Interfaz de usuario gráfica, Texto&#10;&#10;Descripción generada automáticamente">
            <a:extLst>
              <a:ext uri="{FF2B5EF4-FFF2-40B4-BE49-F238E27FC236}">
                <a16:creationId xmlns:a16="http://schemas.microsoft.com/office/drawing/2014/main" id="{4F5035BA-3B2B-82E1-5EF6-5824350ED3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0266" y="1547385"/>
            <a:ext cx="6514934" cy="4000179"/>
          </a:xfrm>
          <a:prstGeom prst="rect">
            <a:avLst/>
          </a:prstGeom>
        </p:spPr>
      </p:pic>
      <p:sp>
        <p:nvSpPr>
          <p:cNvPr id="2" name="Diagrama de flujo: conector 1">
            <a:extLst>
              <a:ext uri="{FF2B5EF4-FFF2-40B4-BE49-F238E27FC236}">
                <a16:creationId xmlns:a16="http://schemas.microsoft.com/office/drawing/2014/main" id="{9597F7DD-E8D2-8FAD-F294-A65DB34F8644}"/>
              </a:ext>
            </a:extLst>
          </p:cNvPr>
          <p:cNvSpPr/>
          <p:nvPr/>
        </p:nvSpPr>
        <p:spPr>
          <a:xfrm>
            <a:off x="2665562" y="3838755"/>
            <a:ext cx="1492370" cy="2329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Diagrama de flujo: conector 3">
            <a:extLst>
              <a:ext uri="{FF2B5EF4-FFF2-40B4-BE49-F238E27FC236}">
                <a16:creationId xmlns:a16="http://schemas.microsoft.com/office/drawing/2014/main" id="{50DDF56D-0A5C-54CB-40D6-12AB64D31B03}"/>
              </a:ext>
            </a:extLst>
          </p:cNvPr>
          <p:cNvSpPr/>
          <p:nvPr/>
        </p:nvSpPr>
        <p:spPr>
          <a:xfrm>
            <a:off x="9841515" y="5163966"/>
            <a:ext cx="803482" cy="29329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34038E69-E874-1FB3-4ABB-D7732B8EBC2E}"/>
              </a:ext>
            </a:extLst>
          </p:cNvPr>
          <p:cNvSpPr txBox="1"/>
          <p:nvPr/>
        </p:nvSpPr>
        <p:spPr>
          <a:xfrm>
            <a:off x="1802681" y="6346698"/>
            <a:ext cx="8941520"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x-none"/>
            </a:defPPr>
            <a:lvl1pPr algn="ctr">
              <a:defRPr sz="1400">
                <a:solidFill>
                  <a:schemeClr val="tx1">
                    <a:lumMod val="95000"/>
                    <a:lumOff val="5000"/>
                  </a:schemeClr>
                </a:solidFill>
              </a:defRPr>
            </a:lvl1pPr>
          </a:lstStyle>
          <a:p>
            <a:r>
              <a:rPr lang="es-CO" sz="1100" dirty="0"/>
              <a:t>Nota: si presentan inconvenientes para ejecutar la malla validadora, deben instalar o actualizar la versión del java</a:t>
            </a:r>
          </a:p>
        </p:txBody>
      </p:sp>
    </p:spTree>
    <p:extLst>
      <p:ext uri="{BB962C8B-B14F-4D97-AF65-F5344CB8AC3E}">
        <p14:creationId xmlns:p14="http://schemas.microsoft.com/office/powerpoint/2010/main" val="395044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INICIAR EL PROCESO DE VALIDACIÓN</a:t>
            </a:r>
            <a:endParaRPr lang="es-CO" sz="2000" dirty="0"/>
          </a:p>
        </p:txBody>
      </p:sp>
      <p:grpSp>
        <p:nvGrpSpPr>
          <p:cNvPr id="12" name="Group 544">
            <a:extLst>
              <a:ext uri="{FF2B5EF4-FFF2-40B4-BE49-F238E27FC236}">
                <a16:creationId xmlns:a16="http://schemas.microsoft.com/office/drawing/2014/main" id="{087A2766-7426-49BF-AD5D-CC286090313C}"/>
              </a:ext>
            </a:extLst>
          </p:cNvPr>
          <p:cNvGrpSpPr>
            <a:grpSpLocks/>
          </p:cNvGrpSpPr>
          <p:nvPr/>
        </p:nvGrpSpPr>
        <p:grpSpPr bwMode="auto">
          <a:xfrm>
            <a:off x="1886220" y="2215938"/>
            <a:ext cx="8022746" cy="3722801"/>
            <a:chOff x="2678" y="298"/>
            <a:chExt cx="12870" cy="6520"/>
          </a:xfrm>
        </p:grpSpPr>
        <p:pic>
          <p:nvPicPr>
            <p:cNvPr id="13" name="Picture 547">
              <a:extLst>
                <a:ext uri="{FF2B5EF4-FFF2-40B4-BE49-F238E27FC236}">
                  <a16:creationId xmlns:a16="http://schemas.microsoft.com/office/drawing/2014/main" id="{F2F7568D-D1FB-F3DA-3736-484CBED13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 y="298"/>
              <a:ext cx="12870" cy="652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546">
              <a:extLst>
                <a:ext uri="{FF2B5EF4-FFF2-40B4-BE49-F238E27FC236}">
                  <a16:creationId xmlns:a16="http://schemas.microsoft.com/office/drawing/2014/main" id="{64753CAB-07BA-7D8C-7E19-52E0B3F750EA}"/>
                </a:ext>
              </a:extLst>
            </p:cNvPr>
            <p:cNvSpPr>
              <a:spLocks/>
            </p:cNvSpPr>
            <p:nvPr/>
          </p:nvSpPr>
          <p:spPr bwMode="auto">
            <a:xfrm>
              <a:off x="5754" y="1281"/>
              <a:ext cx="1566" cy="700"/>
            </a:xfrm>
            <a:custGeom>
              <a:avLst/>
              <a:gdLst>
                <a:gd name="T0" fmla="+- 0 5755 5755"/>
                <a:gd name="T1" fmla="*/ T0 w 1566"/>
                <a:gd name="T2" fmla="+- 0 1631 1282"/>
                <a:gd name="T3" fmla="*/ 1631 h 700"/>
                <a:gd name="T4" fmla="+- 0 5779 5755"/>
                <a:gd name="T5" fmla="*/ T4 w 1566"/>
                <a:gd name="T6" fmla="+- 0 1545 1282"/>
                <a:gd name="T7" fmla="*/ 1545 h 700"/>
                <a:gd name="T8" fmla="+- 0 5846 5755"/>
                <a:gd name="T9" fmla="*/ T8 w 1566"/>
                <a:gd name="T10" fmla="+- 0 1467 1282"/>
                <a:gd name="T11" fmla="*/ 1467 h 700"/>
                <a:gd name="T12" fmla="+- 0 5895 5755"/>
                <a:gd name="T13" fmla="*/ T12 w 1566"/>
                <a:gd name="T14" fmla="+- 0 1432 1282"/>
                <a:gd name="T15" fmla="*/ 1432 h 700"/>
                <a:gd name="T16" fmla="+- 0 5952 5755"/>
                <a:gd name="T17" fmla="*/ T16 w 1566"/>
                <a:gd name="T18" fmla="+- 0 1399 1282"/>
                <a:gd name="T19" fmla="*/ 1399 h 700"/>
                <a:gd name="T20" fmla="+- 0 6018 5755"/>
                <a:gd name="T21" fmla="*/ T20 w 1566"/>
                <a:gd name="T22" fmla="+- 0 1370 1282"/>
                <a:gd name="T23" fmla="*/ 1370 h 700"/>
                <a:gd name="T24" fmla="+- 0 6090 5755"/>
                <a:gd name="T25" fmla="*/ T24 w 1566"/>
                <a:gd name="T26" fmla="+- 0 1344 1282"/>
                <a:gd name="T27" fmla="*/ 1344 h 700"/>
                <a:gd name="T28" fmla="+- 0 6170 5755"/>
                <a:gd name="T29" fmla="*/ T28 w 1566"/>
                <a:gd name="T30" fmla="+- 0 1323 1282"/>
                <a:gd name="T31" fmla="*/ 1323 h 700"/>
                <a:gd name="T32" fmla="+- 0 6255 5755"/>
                <a:gd name="T33" fmla="*/ T32 w 1566"/>
                <a:gd name="T34" fmla="+- 0 1305 1282"/>
                <a:gd name="T35" fmla="*/ 1305 h 700"/>
                <a:gd name="T36" fmla="+- 0 6345 5755"/>
                <a:gd name="T37" fmla="*/ T36 w 1566"/>
                <a:gd name="T38" fmla="+- 0 1292 1282"/>
                <a:gd name="T39" fmla="*/ 1292 h 700"/>
                <a:gd name="T40" fmla="+- 0 6439 5755"/>
                <a:gd name="T41" fmla="*/ T40 w 1566"/>
                <a:gd name="T42" fmla="+- 0 1284 1282"/>
                <a:gd name="T43" fmla="*/ 1284 h 700"/>
                <a:gd name="T44" fmla="+- 0 6538 5755"/>
                <a:gd name="T45" fmla="*/ T44 w 1566"/>
                <a:gd name="T46" fmla="+- 0 1282 1282"/>
                <a:gd name="T47" fmla="*/ 1282 h 700"/>
                <a:gd name="T48" fmla="+- 0 6636 5755"/>
                <a:gd name="T49" fmla="*/ T48 w 1566"/>
                <a:gd name="T50" fmla="+- 0 1284 1282"/>
                <a:gd name="T51" fmla="*/ 1284 h 700"/>
                <a:gd name="T52" fmla="+- 0 6730 5755"/>
                <a:gd name="T53" fmla="*/ T52 w 1566"/>
                <a:gd name="T54" fmla="+- 0 1292 1282"/>
                <a:gd name="T55" fmla="*/ 1292 h 700"/>
                <a:gd name="T56" fmla="+- 0 6821 5755"/>
                <a:gd name="T57" fmla="*/ T56 w 1566"/>
                <a:gd name="T58" fmla="+- 0 1305 1282"/>
                <a:gd name="T59" fmla="*/ 1305 h 700"/>
                <a:gd name="T60" fmla="+- 0 6906 5755"/>
                <a:gd name="T61" fmla="*/ T60 w 1566"/>
                <a:gd name="T62" fmla="+- 0 1323 1282"/>
                <a:gd name="T63" fmla="*/ 1323 h 700"/>
                <a:gd name="T64" fmla="+- 0 6985 5755"/>
                <a:gd name="T65" fmla="*/ T64 w 1566"/>
                <a:gd name="T66" fmla="+- 0 1344 1282"/>
                <a:gd name="T67" fmla="*/ 1344 h 700"/>
                <a:gd name="T68" fmla="+- 0 7058 5755"/>
                <a:gd name="T69" fmla="*/ T68 w 1566"/>
                <a:gd name="T70" fmla="+- 0 1370 1282"/>
                <a:gd name="T71" fmla="*/ 1370 h 700"/>
                <a:gd name="T72" fmla="+- 0 7123 5755"/>
                <a:gd name="T73" fmla="*/ T72 w 1566"/>
                <a:gd name="T74" fmla="+- 0 1399 1282"/>
                <a:gd name="T75" fmla="*/ 1399 h 700"/>
                <a:gd name="T76" fmla="+- 0 7180 5755"/>
                <a:gd name="T77" fmla="*/ T76 w 1566"/>
                <a:gd name="T78" fmla="+- 0 1432 1282"/>
                <a:gd name="T79" fmla="*/ 1432 h 700"/>
                <a:gd name="T80" fmla="+- 0 7229 5755"/>
                <a:gd name="T81" fmla="*/ T80 w 1566"/>
                <a:gd name="T82" fmla="+- 0 1467 1282"/>
                <a:gd name="T83" fmla="*/ 1467 h 700"/>
                <a:gd name="T84" fmla="+- 0 7297 5755"/>
                <a:gd name="T85" fmla="*/ T84 w 1566"/>
                <a:gd name="T86" fmla="+- 0 1545 1282"/>
                <a:gd name="T87" fmla="*/ 1545 h 700"/>
                <a:gd name="T88" fmla="+- 0 7321 5755"/>
                <a:gd name="T89" fmla="*/ T88 w 1566"/>
                <a:gd name="T90" fmla="+- 0 1631 1282"/>
                <a:gd name="T91" fmla="*/ 1631 h 700"/>
                <a:gd name="T92" fmla="+- 0 7314 5755"/>
                <a:gd name="T93" fmla="*/ T92 w 1566"/>
                <a:gd name="T94" fmla="+- 0 1675 1282"/>
                <a:gd name="T95" fmla="*/ 1675 h 700"/>
                <a:gd name="T96" fmla="+- 0 7268 5755"/>
                <a:gd name="T97" fmla="*/ T96 w 1566"/>
                <a:gd name="T98" fmla="+- 0 1758 1282"/>
                <a:gd name="T99" fmla="*/ 1758 h 700"/>
                <a:gd name="T100" fmla="+- 0 7180 5755"/>
                <a:gd name="T101" fmla="*/ T100 w 1566"/>
                <a:gd name="T102" fmla="+- 0 1831 1282"/>
                <a:gd name="T103" fmla="*/ 1831 h 700"/>
                <a:gd name="T104" fmla="+- 0 7123 5755"/>
                <a:gd name="T105" fmla="*/ T104 w 1566"/>
                <a:gd name="T106" fmla="+- 0 1864 1282"/>
                <a:gd name="T107" fmla="*/ 1864 h 700"/>
                <a:gd name="T108" fmla="+- 0 7058 5755"/>
                <a:gd name="T109" fmla="*/ T108 w 1566"/>
                <a:gd name="T110" fmla="+- 0 1893 1282"/>
                <a:gd name="T111" fmla="*/ 1893 h 700"/>
                <a:gd name="T112" fmla="+- 0 6985 5755"/>
                <a:gd name="T113" fmla="*/ T112 w 1566"/>
                <a:gd name="T114" fmla="+- 0 1919 1282"/>
                <a:gd name="T115" fmla="*/ 1919 h 700"/>
                <a:gd name="T116" fmla="+- 0 6906 5755"/>
                <a:gd name="T117" fmla="*/ T116 w 1566"/>
                <a:gd name="T118" fmla="+- 0 1940 1282"/>
                <a:gd name="T119" fmla="*/ 1940 h 700"/>
                <a:gd name="T120" fmla="+- 0 6821 5755"/>
                <a:gd name="T121" fmla="*/ T120 w 1566"/>
                <a:gd name="T122" fmla="+- 0 1958 1282"/>
                <a:gd name="T123" fmla="*/ 1958 h 700"/>
                <a:gd name="T124" fmla="+- 0 6730 5755"/>
                <a:gd name="T125" fmla="*/ T124 w 1566"/>
                <a:gd name="T126" fmla="+- 0 1971 1282"/>
                <a:gd name="T127" fmla="*/ 1971 h 700"/>
                <a:gd name="T128" fmla="+- 0 6636 5755"/>
                <a:gd name="T129" fmla="*/ T128 w 1566"/>
                <a:gd name="T130" fmla="+- 0 1978 1282"/>
                <a:gd name="T131" fmla="*/ 1978 h 700"/>
                <a:gd name="T132" fmla="+- 0 6538 5755"/>
                <a:gd name="T133" fmla="*/ T132 w 1566"/>
                <a:gd name="T134" fmla="+- 0 1981 1282"/>
                <a:gd name="T135" fmla="*/ 1981 h 700"/>
                <a:gd name="T136" fmla="+- 0 6439 5755"/>
                <a:gd name="T137" fmla="*/ T136 w 1566"/>
                <a:gd name="T138" fmla="+- 0 1978 1282"/>
                <a:gd name="T139" fmla="*/ 1978 h 700"/>
                <a:gd name="T140" fmla="+- 0 6345 5755"/>
                <a:gd name="T141" fmla="*/ T140 w 1566"/>
                <a:gd name="T142" fmla="+- 0 1971 1282"/>
                <a:gd name="T143" fmla="*/ 1971 h 700"/>
                <a:gd name="T144" fmla="+- 0 6255 5755"/>
                <a:gd name="T145" fmla="*/ T144 w 1566"/>
                <a:gd name="T146" fmla="+- 0 1958 1282"/>
                <a:gd name="T147" fmla="*/ 1958 h 700"/>
                <a:gd name="T148" fmla="+- 0 6170 5755"/>
                <a:gd name="T149" fmla="*/ T148 w 1566"/>
                <a:gd name="T150" fmla="+- 0 1940 1282"/>
                <a:gd name="T151" fmla="*/ 1940 h 700"/>
                <a:gd name="T152" fmla="+- 0 6090 5755"/>
                <a:gd name="T153" fmla="*/ T152 w 1566"/>
                <a:gd name="T154" fmla="+- 0 1919 1282"/>
                <a:gd name="T155" fmla="*/ 1919 h 700"/>
                <a:gd name="T156" fmla="+- 0 6018 5755"/>
                <a:gd name="T157" fmla="*/ T156 w 1566"/>
                <a:gd name="T158" fmla="+- 0 1893 1282"/>
                <a:gd name="T159" fmla="*/ 1893 h 700"/>
                <a:gd name="T160" fmla="+- 0 5952 5755"/>
                <a:gd name="T161" fmla="*/ T160 w 1566"/>
                <a:gd name="T162" fmla="+- 0 1864 1282"/>
                <a:gd name="T163" fmla="*/ 1864 h 700"/>
                <a:gd name="T164" fmla="+- 0 5895 5755"/>
                <a:gd name="T165" fmla="*/ T164 w 1566"/>
                <a:gd name="T166" fmla="+- 0 1831 1282"/>
                <a:gd name="T167" fmla="*/ 1831 h 700"/>
                <a:gd name="T168" fmla="+- 0 5846 5755"/>
                <a:gd name="T169" fmla="*/ T168 w 1566"/>
                <a:gd name="T170" fmla="+- 0 1796 1282"/>
                <a:gd name="T171" fmla="*/ 1796 h 700"/>
                <a:gd name="T172" fmla="+- 0 5779 5755"/>
                <a:gd name="T173" fmla="*/ T172 w 1566"/>
                <a:gd name="T174" fmla="+- 0 1718 1282"/>
                <a:gd name="T175" fmla="*/ 1718 h 700"/>
                <a:gd name="T176" fmla="+- 0 5755 5755"/>
                <a:gd name="T177" fmla="*/ T176 w 1566"/>
                <a:gd name="T178" fmla="+- 0 1631 1282"/>
                <a:gd name="T179" fmla="*/ 1631 h 7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566" h="700">
                  <a:moveTo>
                    <a:pt x="0" y="349"/>
                  </a:moveTo>
                  <a:lnTo>
                    <a:pt x="24" y="263"/>
                  </a:lnTo>
                  <a:lnTo>
                    <a:pt x="91" y="185"/>
                  </a:lnTo>
                  <a:lnTo>
                    <a:pt x="140" y="150"/>
                  </a:lnTo>
                  <a:lnTo>
                    <a:pt x="197" y="117"/>
                  </a:lnTo>
                  <a:lnTo>
                    <a:pt x="263" y="88"/>
                  </a:lnTo>
                  <a:lnTo>
                    <a:pt x="335" y="62"/>
                  </a:lnTo>
                  <a:lnTo>
                    <a:pt x="415" y="41"/>
                  </a:lnTo>
                  <a:lnTo>
                    <a:pt x="500" y="23"/>
                  </a:lnTo>
                  <a:lnTo>
                    <a:pt x="590" y="10"/>
                  </a:lnTo>
                  <a:lnTo>
                    <a:pt x="684" y="2"/>
                  </a:lnTo>
                  <a:lnTo>
                    <a:pt x="783" y="0"/>
                  </a:lnTo>
                  <a:lnTo>
                    <a:pt x="881" y="2"/>
                  </a:lnTo>
                  <a:lnTo>
                    <a:pt x="975" y="10"/>
                  </a:lnTo>
                  <a:lnTo>
                    <a:pt x="1066" y="23"/>
                  </a:lnTo>
                  <a:lnTo>
                    <a:pt x="1151" y="41"/>
                  </a:lnTo>
                  <a:lnTo>
                    <a:pt x="1230" y="62"/>
                  </a:lnTo>
                  <a:lnTo>
                    <a:pt x="1303" y="88"/>
                  </a:lnTo>
                  <a:lnTo>
                    <a:pt x="1368" y="117"/>
                  </a:lnTo>
                  <a:lnTo>
                    <a:pt x="1425" y="150"/>
                  </a:lnTo>
                  <a:lnTo>
                    <a:pt x="1474" y="185"/>
                  </a:lnTo>
                  <a:lnTo>
                    <a:pt x="1542" y="263"/>
                  </a:lnTo>
                  <a:lnTo>
                    <a:pt x="1566" y="349"/>
                  </a:lnTo>
                  <a:lnTo>
                    <a:pt x="1559" y="393"/>
                  </a:lnTo>
                  <a:lnTo>
                    <a:pt x="1513" y="476"/>
                  </a:lnTo>
                  <a:lnTo>
                    <a:pt x="1425" y="549"/>
                  </a:lnTo>
                  <a:lnTo>
                    <a:pt x="1368" y="582"/>
                  </a:lnTo>
                  <a:lnTo>
                    <a:pt x="1303" y="611"/>
                  </a:lnTo>
                  <a:lnTo>
                    <a:pt x="1230" y="637"/>
                  </a:lnTo>
                  <a:lnTo>
                    <a:pt x="1151" y="658"/>
                  </a:lnTo>
                  <a:lnTo>
                    <a:pt x="1066" y="676"/>
                  </a:lnTo>
                  <a:lnTo>
                    <a:pt x="975" y="689"/>
                  </a:lnTo>
                  <a:lnTo>
                    <a:pt x="881" y="696"/>
                  </a:lnTo>
                  <a:lnTo>
                    <a:pt x="783" y="699"/>
                  </a:lnTo>
                  <a:lnTo>
                    <a:pt x="684" y="696"/>
                  </a:lnTo>
                  <a:lnTo>
                    <a:pt x="590" y="689"/>
                  </a:lnTo>
                  <a:lnTo>
                    <a:pt x="500" y="676"/>
                  </a:lnTo>
                  <a:lnTo>
                    <a:pt x="415" y="658"/>
                  </a:lnTo>
                  <a:lnTo>
                    <a:pt x="335" y="637"/>
                  </a:lnTo>
                  <a:lnTo>
                    <a:pt x="263" y="611"/>
                  </a:lnTo>
                  <a:lnTo>
                    <a:pt x="197" y="582"/>
                  </a:lnTo>
                  <a:lnTo>
                    <a:pt x="140" y="549"/>
                  </a:lnTo>
                  <a:lnTo>
                    <a:pt x="91" y="514"/>
                  </a:lnTo>
                  <a:lnTo>
                    <a:pt x="24" y="436"/>
                  </a:lnTo>
                  <a:lnTo>
                    <a:pt x="0" y="349"/>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18" name="CuadroTexto 17">
            <a:extLst>
              <a:ext uri="{FF2B5EF4-FFF2-40B4-BE49-F238E27FC236}">
                <a16:creationId xmlns:a16="http://schemas.microsoft.com/office/drawing/2014/main" id="{389E6E82-07F1-4270-1570-150B4A567903}"/>
              </a:ext>
            </a:extLst>
          </p:cNvPr>
          <p:cNvSpPr txBox="1"/>
          <p:nvPr/>
        </p:nvSpPr>
        <p:spPr>
          <a:xfrm>
            <a:off x="983411" y="1424420"/>
            <a:ext cx="8169215" cy="369332"/>
          </a:xfrm>
          <a:prstGeom prst="rect">
            <a:avLst/>
          </a:prstGeom>
          <a:noFill/>
        </p:spPr>
        <p:txBody>
          <a:bodyPr wrap="square">
            <a:spAutoFit/>
          </a:bodyPr>
          <a:lstStyle/>
          <a:p>
            <a:r>
              <a:rPr lang="es-ES" dirty="0">
                <a:latin typeface="Arial MT"/>
              </a:rPr>
              <a:t>Para iniciar la validación se debe escoger el formulario en la pestaña “Validar”</a:t>
            </a:r>
            <a:endParaRPr lang="es-CO" dirty="0">
              <a:latin typeface="Arial MT"/>
            </a:endParaRPr>
          </a:p>
        </p:txBody>
      </p:sp>
      <p:sp>
        <p:nvSpPr>
          <p:cNvPr id="5" name="Flecha: hacia abajo 4">
            <a:extLst>
              <a:ext uri="{FF2B5EF4-FFF2-40B4-BE49-F238E27FC236}">
                <a16:creationId xmlns:a16="http://schemas.microsoft.com/office/drawing/2014/main" id="{D36EB17B-6768-58FA-922E-BFF9FDFD6F6B}"/>
              </a:ext>
            </a:extLst>
          </p:cNvPr>
          <p:cNvSpPr/>
          <p:nvPr/>
        </p:nvSpPr>
        <p:spPr>
          <a:xfrm rot="5400000">
            <a:off x="5255746" y="2535732"/>
            <a:ext cx="201047" cy="739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4049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015C0A65-B05A-B9EB-899A-F9145F783EC0}"/>
              </a:ext>
            </a:extLst>
          </p:cNvPr>
          <p:cNvSpPr txBox="1"/>
          <p:nvPr/>
        </p:nvSpPr>
        <p:spPr>
          <a:xfrm>
            <a:off x="715992" y="687925"/>
            <a:ext cx="7504982" cy="707886"/>
          </a:xfrm>
          <a:prstGeom prst="rect">
            <a:avLst/>
          </a:prstGeom>
          <a:solidFill>
            <a:schemeClr val="bg2">
              <a:lumMod val="25000"/>
            </a:schemeClr>
          </a:solidFill>
        </p:spPr>
        <p:txBody>
          <a:bodyPr wrap="square" rtlCol="0">
            <a:spAutoFit/>
          </a:bodyPr>
          <a:lstStyle/>
          <a:p>
            <a:pPr algn="ctr"/>
            <a:r>
              <a:rPr lang="es-ES" sz="2000" dirty="0">
                <a:solidFill>
                  <a:schemeClr val="bg1">
                    <a:lumMod val="95000"/>
                  </a:schemeClr>
                </a:solidFill>
                <a:effectLst/>
                <a:latin typeface="Arial MT"/>
                <a:ea typeface="Arial MT"/>
                <a:cs typeface="Arial MT"/>
              </a:rPr>
              <a:t>ETAPAS DE LA RADICACIÓN VIA WEB</a:t>
            </a:r>
          </a:p>
          <a:p>
            <a:pPr algn="ctr"/>
            <a:r>
              <a:rPr lang="es-ES" sz="2000" dirty="0">
                <a:solidFill>
                  <a:schemeClr val="bg1">
                    <a:lumMod val="95000"/>
                  </a:schemeClr>
                </a:solidFill>
                <a:latin typeface="Arial MT"/>
                <a:ea typeface="Arial MT"/>
                <a:cs typeface="Arial MT"/>
              </a:rPr>
              <a:t>Articulo 14 Resolución 12758 de 2023</a:t>
            </a:r>
            <a:endParaRPr lang="es-ES" sz="2000" dirty="0">
              <a:solidFill>
                <a:schemeClr val="bg1">
                  <a:lumMod val="95000"/>
                </a:schemeClr>
              </a:solidFill>
              <a:effectLst/>
              <a:latin typeface="Arial MT"/>
              <a:ea typeface="Arial MT"/>
              <a:cs typeface="Arial MT"/>
            </a:endParaRPr>
          </a:p>
        </p:txBody>
      </p:sp>
      <p:sp>
        <p:nvSpPr>
          <p:cNvPr id="29" name="Text Box 654">
            <a:extLst>
              <a:ext uri="{FF2B5EF4-FFF2-40B4-BE49-F238E27FC236}">
                <a16:creationId xmlns:a16="http://schemas.microsoft.com/office/drawing/2014/main" id="{147635AD-50CC-664A-DFD9-B551AA4DCE81}"/>
              </a:ext>
            </a:extLst>
          </p:cNvPr>
          <p:cNvSpPr txBox="1">
            <a:spLocks noChangeArrowheads="1"/>
          </p:cNvSpPr>
          <p:nvPr/>
        </p:nvSpPr>
        <p:spPr bwMode="auto">
          <a:xfrm>
            <a:off x="6343330" y="3089885"/>
            <a:ext cx="1394564" cy="5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88900" algn="ctr">
              <a:lnSpc>
                <a:spcPct val="90000"/>
              </a:lnSpc>
              <a:spcBef>
                <a:spcPts val="70"/>
              </a:spcBef>
            </a:pPr>
            <a:r>
              <a:rPr lang="es-ES" sz="1200" u="none" strike="noStrike" dirty="0">
                <a:solidFill>
                  <a:schemeClr val="bg1"/>
                </a:solidFill>
                <a:effectLst/>
                <a:latin typeface="Arial MT"/>
                <a:ea typeface="Verdana" panose="020B0604030504040204" pitchFamily="34" charset="0"/>
                <a:cs typeface="Verdana" panose="020B0604030504040204" pitchFamily="34" charset="0"/>
              </a:rPr>
              <a:t>CARGUE DE SOPORTES </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a 1">
            <a:extLst>
              <a:ext uri="{FF2B5EF4-FFF2-40B4-BE49-F238E27FC236}">
                <a16:creationId xmlns:a16="http://schemas.microsoft.com/office/drawing/2014/main" id="{5A0BEB2A-9917-E3DF-0ED8-44692CCA8695}"/>
              </a:ext>
            </a:extLst>
          </p:cNvPr>
          <p:cNvGraphicFramePr/>
          <p:nvPr>
            <p:extLst>
              <p:ext uri="{D42A27DB-BD31-4B8C-83A1-F6EECF244321}">
                <p14:modId xmlns:p14="http://schemas.microsoft.com/office/powerpoint/2010/main" val="1052426301"/>
              </p:ext>
            </p:extLst>
          </p:nvPr>
        </p:nvGraphicFramePr>
        <p:xfrm>
          <a:off x="3002012" y="1989667"/>
          <a:ext cx="8077200" cy="3801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Imagen 5" descr="Imagen que contiene interior, pequeño, agua, parado">
            <a:extLst>
              <a:ext uri="{FF2B5EF4-FFF2-40B4-BE49-F238E27FC236}">
                <a16:creationId xmlns:a16="http://schemas.microsoft.com/office/drawing/2014/main" id="{84F1C28B-9143-F734-5B5C-C70FF8590A23}"/>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20746" y="4266096"/>
            <a:ext cx="1811867" cy="1811867"/>
          </a:xfrm>
          <a:prstGeom prst="rect">
            <a:avLst/>
          </a:prstGeom>
        </p:spPr>
      </p:pic>
      <p:sp>
        <p:nvSpPr>
          <p:cNvPr id="10" name="Nube 9">
            <a:extLst>
              <a:ext uri="{FF2B5EF4-FFF2-40B4-BE49-F238E27FC236}">
                <a16:creationId xmlns:a16="http://schemas.microsoft.com/office/drawing/2014/main" id="{8FACE7E1-8661-EAAC-35C4-8A751E138AC6}"/>
              </a:ext>
            </a:extLst>
          </p:cNvPr>
          <p:cNvSpPr/>
          <p:nvPr/>
        </p:nvSpPr>
        <p:spPr>
          <a:xfrm>
            <a:off x="651346" y="3011900"/>
            <a:ext cx="2570170" cy="1495970"/>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14" name="CuadroTexto 13">
            <a:extLst>
              <a:ext uri="{FF2B5EF4-FFF2-40B4-BE49-F238E27FC236}">
                <a16:creationId xmlns:a16="http://schemas.microsoft.com/office/drawing/2014/main" id="{83ADD44D-E070-B561-D2D5-215D435B070F}"/>
              </a:ext>
            </a:extLst>
          </p:cNvPr>
          <p:cNvSpPr txBox="1"/>
          <p:nvPr/>
        </p:nvSpPr>
        <p:spPr>
          <a:xfrm>
            <a:off x="747700" y="3300784"/>
            <a:ext cx="2356639" cy="946785"/>
          </a:xfrm>
          <a:prstGeom prst="rect">
            <a:avLst/>
          </a:prstGeom>
          <a:noFill/>
        </p:spPr>
        <p:txBody>
          <a:bodyPr wrap="square" rtlCol="0">
            <a:spAutoFit/>
          </a:bodyPr>
          <a:lstStyle/>
          <a:p>
            <a:pPr algn="ctr"/>
            <a:r>
              <a:rPr lang="es-CO" dirty="0"/>
              <a:t>Antes de iniciar el proceso, necesitamos</a:t>
            </a:r>
          </a:p>
        </p:txBody>
      </p:sp>
    </p:spTree>
    <p:extLst>
      <p:ext uri="{BB962C8B-B14F-4D97-AF65-F5344CB8AC3E}">
        <p14:creationId xmlns:p14="http://schemas.microsoft.com/office/powerpoint/2010/main" val="288332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SELECCIONAR Y CARGAR EL ARCHIVO</a:t>
            </a:r>
            <a:endParaRPr lang="es-CO" sz="2000" dirty="0"/>
          </a:p>
        </p:txBody>
      </p:sp>
      <p:grpSp>
        <p:nvGrpSpPr>
          <p:cNvPr id="15" name="Group 536">
            <a:extLst>
              <a:ext uri="{FF2B5EF4-FFF2-40B4-BE49-F238E27FC236}">
                <a16:creationId xmlns:a16="http://schemas.microsoft.com/office/drawing/2014/main" id="{2F82596D-52A6-FFE9-167F-4E8BCA66DF13}"/>
              </a:ext>
            </a:extLst>
          </p:cNvPr>
          <p:cNvGrpSpPr>
            <a:grpSpLocks/>
          </p:cNvGrpSpPr>
          <p:nvPr/>
        </p:nvGrpSpPr>
        <p:grpSpPr bwMode="auto">
          <a:xfrm>
            <a:off x="3140842" y="1827530"/>
            <a:ext cx="7272020" cy="3996055"/>
            <a:chOff x="5788" y="-616"/>
            <a:chExt cx="11452" cy="6293"/>
          </a:xfrm>
        </p:grpSpPr>
        <p:pic>
          <p:nvPicPr>
            <p:cNvPr id="19" name="Picture 538">
              <a:extLst>
                <a:ext uri="{FF2B5EF4-FFF2-40B4-BE49-F238E27FC236}">
                  <a16:creationId xmlns:a16="http://schemas.microsoft.com/office/drawing/2014/main" id="{98E03179-EB46-0B8B-50F8-D1DC4F62C4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 y="-616"/>
              <a:ext cx="9672" cy="629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537">
              <a:extLst>
                <a:ext uri="{FF2B5EF4-FFF2-40B4-BE49-F238E27FC236}">
                  <a16:creationId xmlns:a16="http://schemas.microsoft.com/office/drawing/2014/main" id="{A21A9A2B-99AA-222C-8B14-8D6EBC627990}"/>
                </a:ext>
              </a:extLst>
            </p:cNvPr>
            <p:cNvSpPr>
              <a:spLocks/>
            </p:cNvSpPr>
            <p:nvPr/>
          </p:nvSpPr>
          <p:spPr bwMode="auto">
            <a:xfrm>
              <a:off x="5788" y="1935"/>
              <a:ext cx="6159" cy="1220"/>
            </a:xfrm>
            <a:custGeom>
              <a:avLst/>
              <a:gdLst>
                <a:gd name="T0" fmla="+- 0 5971 5789"/>
                <a:gd name="T1" fmla="*/ T0 w 6159"/>
                <a:gd name="T2" fmla="+- 0 1995 1936"/>
                <a:gd name="T3" fmla="*/ 1995 h 1220"/>
                <a:gd name="T4" fmla="+- 0 5960 5789"/>
                <a:gd name="T5" fmla="*/ T4 w 6159"/>
                <a:gd name="T6" fmla="+- 0 2054 1936"/>
                <a:gd name="T7" fmla="*/ 2054 h 1220"/>
                <a:gd name="T8" fmla="+- 0 11936 5789"/>
                <a:gd name="T9" fmla="*/ T8 w 6159"/>
                <a:gd name="T10" fmla="+- 0 3156 1936"/>
                <a:gd name="T11" fmla="*/ 3156 h 1220"/>
                <a:gd name="T12" fmla="+- 0 11947 5789"/>
                <a:gd name="T13" fmla="*/ T12 w 6159"/>
                <a:gd name="T14" fmla="+- 0 3097 1936"/>
                <a:gd name="T15" fmla="*/ 3097 h 1220"/>
                <a:gd name="T16" fmla="+- 0 5971 5789"/>
                <a:gd name="T17" fmla="*/ T16 w 6159"/>
                <a:gd name="T18" fmla="+- 0 1995 1936"/>
                <a:gd name="T19" fmla="*/ 1995 h 1220"/>
                <a:gd name="T20" fmla="+- 0 5982 5789"/>
                <a:gd name="T21" fmla="*/ T20 w 6159"/>
                <a:gd name="T22" fmla="+- 0 1936 1936"/>
                <a:gd name="T23" fmla="*/ 1936 h 1220"/>
                <a:gd name="T24" fmla="+- 0 5789 5789"/>
                <a:gd name="T25" fmla="*/ T24 w 6159"/>
                <a:gd name="T26" fmla="+- 0 1992 1936"/>
                <a:gd name="T27" fmla="*/ 1992 h 1220"/>
                <a:gd name="T28" fmla="+- 0 5949 5789"/>
                <a:gd name="T29" fmla="*/ T28 w 6159"/>
                <a:gd name="T30" fmla="+- 0 2113 1936"/>
                <a:gd name="T31" fmla="*/ 2113 h 1220"/>
                <a:gd name="T32" fmla="+- 0 5960 5789"/>
                <a:gd name="T33" fmla="*/ T32 w 6159"/>
                <a:gd name="T34" fmla="+- 0 2054 1936"/>
                <a:gd name="T35" fmla="*/ 2054 h 1220"/>
                <a:gd name="T36" fmla="+- 0 5931 5789"/>
                <a:gd name="T37" fmla="*/ T36 w 6159"/>
                <a:gd name="T38" fmla="+- 0 2049 1936"/>
                <a:gd name="T39" fmla="*/ 2049 h 1220"/>
                <a:gd name="T40" fmla="+- 0 5942 5789"/>
                <a:gd name="T41" fmla="*/ T40 w 6159"/>
                <a:gd name="T42" fmla="+- 0 1989 1936"/>
                <a:gd name="T43" fmla="*/ 1989 h 1220"/>
                <a:gd name="T44" fmla="+- 0 5972 5789"/>
                <a:gd name="T45" fmla="*/ T44 w 6159"/>
                <a:gd name="T46" fmla="+- 0 1989 1936"/>
                <a:gd name="T47" fmla="*/ 1989 h 1220"/>
                <a:gd name="T48" fmla="+- 0 5982 5789"/>
                <a:gd name="T49" fmla="*/ T48 w 6159"/>
                <a:gd name="T50" fmla="+- 0 1936 1936"/>
                <a:gd name="T51" fmla="*/ 1936 h 1220"/>
                <a:gd name="T52" fmla="+- 0 5942 5789"/>
                <a:gd name="T53" fmla="*/ T52 w 6159"/>
                <a:gd name="T54" fmla="+- 0 1989 1936"/>
                <a:gd name="T55" fmla="*/ 1989 h 1220"/>
                <a:gd name="T56" fmla="+- 0 5931 5789"/>
                <a:gd name="T57" fmla="*/ T56 w 6159"/>
                <a:gd name="T58" fmla="+- 0 2049 1936"/>
                <a:gd name="T59" fmla="*/ 2049 h 1220"/>
                <a:gd name="T60" fmla="+- 0 5960 5789"/>
                <a:gd name="T61" fmla="*/ T60 w 6159"/>
                <a:gd name="T62" fmla="+- 0 2054 1936"/>
                <a:gd name="T63" fmla="*/ 2054 h 1220"/>
                <a:gd name="T64" fmla="+- 0 5971 5789"/>
                <a:gd name="T65" fmla="*/ T64 w 6159"/>
                <a:gd name="T66" fmla="+- 0 1995 1936"/>
                <a:gd name="T67" fmla="*/ 1995 h 1220"/>
                <a:gd name="T68" fmla="+- 0 5942 5789"/>
                <a:gd name="T69" fmla="*/ T68 w 6159"/>
                <a:gd name="T70" fmla="+- 0 1989 1936"/>
                <a:gd name="T71" fmla="*/ 1989 h 1220"/>
                <a:gd name="T72" fmla="+- 0 5972 5789"/>
                <a:gd name="T73" fmla="*/ T72 w 6159"/>
                <a:gd name="T74" fmla="+- 0 1989 1936"/>
                <a:gd name="T75" fmla="*/ 1989 h 1220"/>
                <a:gd name="T76" fmla="+- 0 5942 5789"/>
                <a:gd name="T77" fmla="*/ T76 w 6159"/>
                <a:gd name="T78" fmla="+- 0 1989 1936"/>
                <a:gd name="T79" fmla="*/ 1989 h 1220"/>
                <a:gd name="T80" fmla="+- 0 5971 5789"/>
                <a:gd name="T81" fmla="*/ T80 w 6159"/>
                <a:gd name="T82" fmla="+- 0 1995 1936"/>
                <a:gd name="T83" fmla="*/ 1995 h 1220"/>
                <a:gd name="T84" fmla="+- 0 5972 5789"/>
                <a:gd name="T85" fmla="*/ T84 w 6159"/>
                <a:gd name="T86" fmla="+- 0 1989 1936"/>
                <a:gd name="T87" fmla="*/ 1989 h 1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59" h="1220">
                  <a:moveTo>
                    <a:pt x="182" y="59"/>
                  </a:moveTo>
                  <a:lnTo>
                    <a:pt x="171" y="118"/>
                  </a:lnTo>
                  <a:lnTo>
                    <a:pt x="6147" y="1220"/>
                  </a:lnTo>
                  <a:lnTo>
                    <a:pt x="6158" y="1161"/>
                  </a:lnTo>
                  <a:lnTo>
                    <a:pt x="182" y="59"/>
                  </a:lnTo>
                  <a:close/>
                  <a:moveTo>
                    <a:pt x="193" y="0"/>
                  </a:moveTo>
                  <a:lnTo>
                    <a:pt x="0" y="56"/>
                  </a:lnTo>
                  <a:lnTo>
                    <a:pt x="160" y="177"/>
                  </a:lnTo>
                  <a:lnTo>
                    <a:pt x="171" y="118"/>
                  </a:lnTo>
                  <a:lnTo>
                    <a:pt x="142" y="113"/>
                  </a:lnTo>
                  <a:lnTo>
                    <a:pt x="153" y="53"/>
                  </a:lnTo>
                  <a:lnTo>
                    <a:pt x="183" y="53"/>
                  </a:lnTo>
                  <a:lnTo>
                    <a:pt x="193" y="0"/>
                  </a:lnTo>
                  <a:close/>
                  <a:moveTo>
                    <a:pt x="153" y="53"/>
                  </a:moveTo>
                  <a:lnTo>
                    <a:pt x="142" y="113"/>
                  </a:lnTo>
                  <a:lnTo>
                    <a:pt x="171" y="118"/>
                  </a:lnTo>
                  <a:lnTo>
                    <a:pt x="182" y="59"/>
                  </a:lnTo>
                  <a:lnTo>
                    <a:pt x="153" y="53"/>
                  </a:lnTo>
                  <a:close/>
                  <a:moveTo>
                    <a:pt x="183" y="53"/>
                  </a:moveTo>
                  <a:lnTo>
                    <a:pt x="153" y="53"/>
                  </a:lnTo>
                  <a:lnTo>
                    <a:pt x="182" y="59"/>
                  </a:lnTo>
                  <a:lnTo>
                    <a:pt x="183" y="53"/>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grpSp>
      <p:sp>
        <p:nvSpPr>
          <p:cNvPr id="2" name="Nube 1">
            <a:extLst>
              <a:ext uri="{FF2B5EF4-FFF2-40B4-BE49-F238E27FC236}">
                <a16:creationId xmlns:a16="http://schemas.microsoft.com/office/drawing/2014/main" id="{82130E78-1881-29D9-F9AA-8517D5CD1CDD}"/>
              </a:ext>
            </a:extLst>
          </p:cNvPr>
          <p:cNvSpPr/>
          <p:nvPr/>
        </p:nvSpPr>
        <p:spPr>
          <a:xfrm>
            <a:off x="809042" y="2002492"/>
            <a:ext cx="2730023" cy="1932554"/>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6BB7DC24-88C4-01A7-93B4-E93E55AFD125}"/>
              </a:ext>
            </a:extLst>
          </p:cNvPr>
          <p:cNvSpPr txBox="1"/>
          <p:nvPr/>
        </p:nvSpPr>
        <p:spPr>
          <a:xfrm>
            <a:off x="1034945" y="2230105"/>
            <a:ext cx="2431494" cy="1477328"/>
          </a:xfrm>
          <a:prstGeom prst="rect">
            <a:avLst/>
          </a:prstGeom>
          <a:noFill/>
        </p:spPr>
        <p:txBody>
          <a:bodyPr wrap="square" rtlCol="0">
            <a:spAutoFit/>
          </a:bodyPr>
          <a:lstStyle/>
          <a:p>
            <a:pPr algn="ctr"/>
            <a:r>
              <a:rPr lang="es-ES" dirty="0">
                <a:latin typeface="Arial MT"/>
              </a:rPr>
              <a:t>Se seleccionan los archivos que se van a validar (FURIPS 1 y FURIPS2)</a:t>
            </a:r>
            <a:endParaRPr lang="es-CO" dirty="0">
              <a:latin typeface="Arial MT"/>
            </a:endParaRPr>
          </a:p>
          <a:p>
            <a:pPr algn="ctr"/>
            <a:endParaRPr lang="es-CO" dirty="0"/>
          </a:p>
        </p:txBody>
      </p:sp>
    </p:spTree>
    <p:extLst>
      <p:ext uri="{BB962C8B-B14F-4D97-AF65-F5344CB8AC3E}">
        <p14:creationId xmlns:p14="http://schemas.microsoft.com/office/powerpoint/2010/main" val="341960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SELECCIONAR Y CARGAR EL ARCHIVO</a:t>
            </a:r>
            <a:endParaRPr lang="es-CO" sz="2000" dirty="0"/>
          </a:p>
        </p:txBody>
      </p:sp>
      <p:grpSp>
        <p:nvGrpSpPr>
          <p:cNvPr id="12" name="Group 528">
            <a:extLst>
              <a:ext uri="{FF2B5EF4-FFF2-40B4-BE49-F238E27FC236}">
                <a16:creationId xmlns:a16="http://schemas.microsoft.com/office/drawing/2014/main" id="{64EA7BCC-3E7D-30EE-F077-CDB99167A376}"/>
              </a:ext>
            </a:extLst>
          </p:cNvPr>
          <p:cNvGrpSpPr>
            <a:grpSpLocks/>
          </p:cNvGrpSpPr>
          <p:nvPr/>
        </p:nvGrpSpPr>
        <p:grpSpPr bwMode="auto">
          <a:xfrm>
            <a:off x="1381633" y="1952363"/>
            <a:ext cx="7062077" cy="4303513"/>
            <a:chOff x="0" y="0"/>
            <a:chExt cx="13361" cy="7340"/>
          </a:xfrm>
        </p:grpSpPr>
        <p:pic>
          <p:nvPicPr>
            <p:cNvPr id="13" name="Picture 530">
              <a:extLst>
                <a:ext uri="{FF2B5EF4-FFF2-40B4-BE49-F238E27FC236}">
                  <a16:creationId xmlns:a16="http://schemas.microsoft.com/office/drawing/2014/main" id="{A393437D-447C-6D22-802F-62910744F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361" cy="734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529">
              <a:extLst>
                <a:ext uri="{FF2B5EF4-FFF2-40B4-BE49-F238E27FC236}">
                  <a16:creationId xmlns:a16="http://schemas.microsoft.com/office/drawing/2014/main" id="{17EB15DD-CECF-9B6E-1B5F-D4A47243A879}"/>
                </a:ext>
              </a:extLst>
            </p:cNvPr>
            <p:cNvSpPr>
              <a:spLocks/>
            </p:cNvSpPr>
            <p:nvPr/>
          </p:nvSpPr>
          <p:spPr bwMode="auto">
            <a:xfrm>
              <a:off x="5248" y="4051"/>
              <a:ext cx="2866" cy="647"/>
            </a:xfrm>
            <a:custGeom>
              <a:avLst/>
              <a:gdLst>
                <a:gd name="T0" fmla="+- 0 5290 5248"/>
                <a:gd name="T1" fmla="*/ T0 w 2866"/>
                <a:gd name="T2" fmla="+- 0 4297 4052"/>
                <a:gd name="T3" fmla="*/ 4297 h 647"/>
                <a:gd name="T4" fmla="+- 0 5463 5248"/>
                <a:gd name="T5" fmla="*/ T4 w 2866"/>
                <a:gd name="T6" fmla="+- 0 4205 4052"/>
                <a:gd name="T7" fmla="*/ 4205 h 647"/>
                <a:gd name="T8" fmla="+- 0 5593 5248"/>
                <a:gd name="T9" fmla="*/ T8 w 2866"/>
                <a:gd name="T10" fmla="+- 0 4165 4052"/>
                <a:gd name="T11" fmla="*/ 4165 h 647"/>
                <a:gd name="T12" fmla="+- 0 5749 5248"/>
                <a:gd name="T13" fmla="*/ T12 w 2866"/>
                <a:gd name="T14" fmla="+- 0 4130 4052"/>
                <a:gd name="T15" fmla="*/ 4130 h 647"/>
                <a:gd name="T16" fmla="+- 0 5926 5248"/>
                <a:gd name="T17" fmla="*/ T16 w 2866"/>
                <a:gd name="T18" fmla="+- 0 4100 4052"/>
                <a:gd name="T19" fmla="*/ 4100 h 647"/>
                <a:gd name="T20" fmla="+- 0 6123 5248"/>
                <a:gd name="T21" fmla="*/ T20 w 2866"/>
                <a:gd name="T22" fmla="+- 0 4077 4052"/>
                <a:gd name="T23" fmla="*/ 4077 h 647"/>
                <a:gd name="T24" fmla="+- 0 6337 5248"/>
                <a:gd name="T25" fmla="*/ T24 w 2866"/>
                <a:gd name="T26" fmla="+- 0 4061 4052"/>
                <a:gd name="T27" fmla="*/ 4061 h 647"/>
                <a:gd name="T28" fmla="+- 0 6563 5248"/>
                <a:gd name="T29" fmla="*/ T28 w 2866"/>
                <a:gd name="T30" fmla="+- 0 4053 4052"/>
                <a:gd name="T31" fmla="*/ 4053 h 647"/>
                <a:gd name="T32" fmla="+- 0 6799 5248"/>
                <a:gd name="T33" fmla="*/ T32 w 2866"/>
                <a:gd name="T34" fmla="+- 0 4053 4052"/>
                <a:gd name="T35" fmla="*/ 4053 h 647"/>
                <a:gd name="T36" fmla="+- 0 7025 5248"/>
                <a:gd name="T37" fmla="*/ T36 w 2866"/>
                <a:gd name="T38" fmla="+- 0 4061 4052"/>
                <a:gd name="T39" fmla="*/ 4061 h 647"/>
                <a:gd name="T40" fmla="+- 0 7239 5248"/>
                <a:gd name="T41" fmla="*/ T40 w 2866"/>
                <a:gd name="T42" fmla="+- 0 4077 4052"/>
                <a:gd name="T43" fmla="*/ 4077 h 647"/>
                <a:gd name="T44" fmla="+- 0 7436 5248"/>
                <a:gd name="T45" fmla="*/ T44 w 2866"/>
                <a:gd name="T46" fmla="+- 0 4100 4052"/>
                <a:gd name="T47" fmla="*/ 4100 h 647"/>
                <a:gd name="T48" fmla="+- 0 7613 5248"/>
                <a:gd name="T49" fmla="*/ T48 w 2866"/>
                <a:gd name="T50" fmla="+- 0 4130 4052"/>
                <a:gd name="T51" fmla="*/ 4130 h 647"/>
                <a:gd name="T52" fmla="+- 0 7769 5248"/>
                <a:gd name="T53" fmla="*/ T52 w 2866"/>
                <a:gd name="T54" fmla="+- 0 4165 4052"/>
                <a:gd name="T55" fmla="*/ 4165 h 647"/>
                <a:gd name="T56" fmla="+- 0 7899 5248"/>
                <a:gd name="T57" fmla="*/ T56 w 2866"/>
                <a:gd name="T58" fmla="+- 0 4205 4052"/>
                <a:gd name="T59" fmla="*/ 4205 h 647"/>
                <a:gd name="T60" fmla="+- 0 8072 5248"/>
                <a:gd name="T61" fmla="*/ T60 w 2866"/>
                <a:gd name="T62" fmla="+- 0 4297 4052"/>
                <a:gd name="T63" fmla="*/ 4297 h 647"/>
                <a:gd name="T64" fmla="+- 0 8114 5248"/>
                <a:gd name="T65" fmla="*/ T64 w 2866"/>
                <a:gd name="T66" fmla="+- 0 4375 4052"/>
                <a:gd name="T67" fmla="*/ 4375 h 647"/>
                <a:gd name="T68" fmla="+- 0 8072 5248"/>
                <a:gd name="T69" fmla="*/ T68 w 2866"/>
                <a:gd name="T70" fmla="+- 0 4453 4052"/>
                <a:gd name="T71" fmla="*/ 4453 h 647"/>
                <a:gd name="T72" fmla="+- 0 7899 5248"/>
                <a:gd name="T73" fmla="*/ T72 w 2866"/>
                <a:gd name="T74" fmla="+- 0 4546 4052"/>
                <a:gd name="T75" fmla="*/ 4546 h 647"/>
                <a:gd name="T76" fmla="+- 0 7769 5248"/>
                <a:gd name="T77" fmla="*/ T76 w 2866"/>
                <a:gd name="T78" fmla="+- 0 4586 4052"/>
                <a:gd name="T79" fmla="*/ 4586 h 647"/>
                <a:gd name="T80" fmla="+- 0 7613 5248"/>
                <a:gd name="T81" fmla="*/ T80 w 2866"/>
                <a:gd name="T82" fmla="+- 0 4621 4052"/>
                <a:gd name="T83" fmla="*/ 4621 h 647"/>
                <a:gd name="T84" fmla="+- 0 7436 5248"/>
                <a:gd name="T85" fmla="*/ T84 w 2866"/>
                <a:gd name="T86" fmla="+- 0 4650 4052"/>
                <a:gd name="T87" fmla="*/ 4650 h 647"/>
                <a:gd name="T88" fmla="+- 0 7239 5248"/>
                <a:gd name="T89" fmla="*/ T88 w 2866"/>
                <a:gd name="T90" fmla="+- 0 4673 4052"/>
                <a:gd name="T91" fmla="*/ 4673 h 647"/>
                <a:gd name="T92" fmla="+- 0 7025 5248"/>
                <a:gd name="T93" fmla="*/ T92 w 2866"/>
                <a:gd name="T94" fmla="+- 0 4689 4052"/>
                <a:gd name="T95" fmla="*/ 4689 h 647"/>
                <a:gd name="T96" fmla="+- 0 6799 5248"/>
                <a:gd name="T97" fmla="*/ T96 w 2866"/>
                <a:gd name="T98" fmla="+- 0 4698 4052"/>
                <a:gd name="T99" fmla="*/ 4698 h 647"/>
                <a:gd name="T100" fmla="+- 0 6563 5248"/>
                <a:gd name="T101" fmla="*/ T100 w 2866"/>
                <a:gd name="T102" fmla="+- 0 4698 4052"/>
                <a:gd name="T103" fmla="*/ 4698 h 647"/>
                <a:gd name="T104" fmla="+- 0 6337 5248"/>
                <a:gd name="T105" fmla="*/ T104 w 2866"/>
                <a:gd name="T106" fmla="+- 0 4689 4052"/>
                <a:gd name="T107" fmla="*/ 4689 h 647"/>
                <a:gd name="T108" fmla="+- 0 6123 5248"/>
                <a:gd name="T109" fmla="*/ T108 w 2866"/>
                <a:gd name="T110" fmla="+- 0 4673 4052"/>
                <a:gd name="T111" fmla="*/ 4673 h 647"/>
                <a:gd name="T112" fmla="+- 0 5926 5248"/>
                <a:gd name="T113" fmla="*/ T112 w 2866"/>
                <a:gd name="T114" fmla="+- 0 4650 4052"/>
                <a:gd name="T115" fmla="*/ 4650 h 647"/>
                <a:gd name="T116" fmla="+- 0 5749 5248"/>
                <a:gd name="T117" fmla="*/ T116 w 2866"/>
                <a:gd name="T118" fmla="+- 0 4621 4052"/>
                <a:gd name="T119" fmla="*/ 4621 h 647"/>
                <a:gd name="T120" fmla="+- 0 5593 5248"/>
                <a:gd name="T121" fmla="*/ T120 w 2866"/>
                <a:gd name="T122" fmla="+- 0 4586 4052"/>
                <a:gd name="T123" fmla="*/ 4586 h 647"/>
                <a:gd name="T124" fmla="+- 0 5463 5248"/>
                <a:gd name="T125" fmla="*/ T124 w 2866"/>
                <a:gd name="T126" fmla="+- 0 4546 4052"/>
                <a:gd name="T127" fmla="*/ 4546 h 647"/>
                <a:gd name="T128" fmla="+- 0 5290 5248"/>
                <a:gd name="T129" fmla="*/ T128 w 2866"/>
                <a:gd name="T130" fmla="+- 0 4453 4052"/>
                <a:gd name="T131" fmla="*/ 4453 h 647"/>
                <a:gd name="T132" fmla="+- 0 5248 5248"/>
                <a:gd name="T133" fmla="*/ T132 w 2866"/>
                <a:gd name="T134" fmla="+- 0 4375 4052"/>
                <a:gd name="T135" fmla="*/ 4375 h 6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866" h="647">
                  <a:moveTo>
                    <a:pt x="0" y="323"/>
                  </a:moveTo>
                  <a:lnTo>
                    <a:pt x="42" y="245"/>
                  </a:lnTo>
                  <a:lnTo>
                    <a:pt x="113" y="197"/>
                  </a:lnTo>
                  <a:lnTo>
                    <a:pt x="215" y="153"/>
                  </a:lnTo>
                  <a:lnTo>
                    <a:pt x="277" y="132"/>
                  </a:lnTo>
                  <a:lnTo>
                    <a:pt x="345" y="113"/>
                  </a:lnTo>
                  <a:lnTo>
                    <a:pt x="420" y="95"/>
                  </a:lnTo>
                  <a:lnTo>
                    <a:pt x="501" y="78"/>
                  </a:lnTo>
                  <a:lnTo>
                    <a:pt x="587" y="62"/>
                  </a:lnTo>
                  <a:lnTo>
                    <a:pt x="678" y="48"/>
                  </a:lnTo>
                  <a:lnTo>
                    <a:pt x="775" y="36"/>
                  </a:lnTo>
                  <a:lnTo>
                    <a:pt x="875" y="25"/>
                  </a:lnTo>
                  <a:lnTo>
                    <a:pt x="980" y="16"/>
                  </a:lnTo>
                  <a:lnTo>
                    <a:pt x="1089" y="9"/>
                  </a:lnTo>
                  <a:lnTo>
                    <a:pt x="1201" y="4"/>
                  </a:lnTo>
                  <a:lnTo>
                    <a:pt x="1315" y="1"/>
                  </a:lnTo>
                  <a:lnTo>
                    <a:pt x="1433" y="0"/>
                  </a:lnTo>
                  <a:lnTo>
                    <a:pt x="1551" y="1"/>
                  </a:lnTo>
                  <a:lnTo>
                    <a:pt x="1665" y="4"/>
                  </a:lnTo>
                  <a:lnTo>
                    <a:pt x="1777" y="9"/>
                  </a:lnTo>
                  <a:lnTo>
                    <a:pt x="1886" y="16"/>
                  </a:lnTo>
                  <a:lnTo>
                    <a:pt x="1991" y="25"/>
                  </a:lnTo>
                  <a:lnTo>
                    <a:pt x="2091" y="36"/>
                  </a:lnTo>
                  <a:lnTo>
                    <a:pt x="2188" y="48"/>
                  </a:lnTo>
                  <a:lnTo>
                    <a:pt x="2279" y="62"/>
                  </a:lnTo>
                  <a:lnTo>
                    <a:pt x="2365" y="78"/>
                  </a:lnTo>
                  <a:lnTo>
                    <a:pt x="2446" y="95"/>
                  </a:lnTo>
                  <a:lnTo>
                    <a:pt x="2521" y="113"/>
                  </a:lnTo>
                  <a:lnTo>
                    <a:pt x="2589" y="132"/>
                  </a:lnTo>
                  <a:lnTo>
                    <a:pt x="2651" y="153"/>
                  </a:lnTo>
                  <a:lnTo>
                    <a:pt x="2753" y="197"/>
                  </a:lnTo>
                  <a:lnTo>
                    <a:pt x="2824" y="245"/>
                  </a:lnTo>
                  <a:lnTo>
                    <a:pt x="2861" y="297"/>
                  </a:lnTo>
                  <a:lnTo>
                    <a:pt x="2866" y="323"/>
                  </a:lnTo>
                  <a:lnTo>
                    <a:pt x="2861" y="350"/>
                  </a:lnTo>
                  <a:lnTo>
                    <a:pt x="2824" y="401"/>
                  </a:lnTo>
                  <a:lnTo>
                    <a:pt x="2753" y="449"/>
                  </a:lnTo>
                  <a:lnTo>
                    <a:pt x="2651" y="494"/>
                  </a:lnTo>
                  <a:lnTo>
                    <a:pt x="2589" y="514"/>
                  </a:lnTo>
                  <a:lnTo>
                    <a:pt x="2521" y="534"/>
                  </a:lnTo>
                  <a:lnTo>
                    <a:pt x="2446" y="552"/>
                  </a:lnTo>
                  <a:lnTo>
                    <a:pt x="2365" y="569"/>
                  </a:lnTo>
                  <a:lnTo>
                    <a:pt x="2279" y="584"/>
                  </a:lnTo>
                  <a:lnTo>
                    <a:pt x="2188" y="598"/>
                  </a:lnTo>
                  <a:lnTo>
                    <a:pt x="2091" y="611"/>
                  </a:lnTo>
                  <a:lnTo>
                    <a:pt x="1991" y="621"/>
                  </a:lnTo>
                  <a:lnTo>
                    <a:pt x="1886" y="630"/>
                  </a:lnTo>
                  <a:lnTo>
                    <a:pt x="1777" y="637"/>
                  </a:lnTo>
                  <a:lnTo>
                    <a:pt x="1665" y="642"/>
                  </a:lnTo>
                  <a:lnTo>
                    <a:pt x="1551" y="646"/>
                  </a:lnTo>
                  <a:lnTo>
                    <a:pt x="1433" y="647"/>
                  </a:lnTo>
                  <a:lnTo>
                    <a:pt x="1315" y="646"/>
                  </a:lnTo>
                  <a:lnTo>
                    <a:pt x="1201" y="642"/>
                  </a:lnTo>
                  <a:lnTo>
                    <a:pt x="1089" y="637"/>
                  </a:lnTo>
                  <a:lnTo>
                    <a:pt x="980" y="630"/>
                  </a:lnTo>
                  <a:lnTo>
                    <a:pt x="875" y="621"/>
                  </a:lnTo>
                  <a:lnTo>
                    <a:pt x="775" y="611"/>
                  </a:lnTo>
                  <a:lnTo>
                    <a:pt x="678" y="598"/>
                  </a:lnTo>
                  <a:lnTo>
                    <a:pt x="587" y="584"/>
                  </a:lnTo>
                  <a:lnTo>
                    <a:pt x="501" y="569"/>
                  </a:lnTo>
                  <a:lnTo>
                    <a:pt x="420" y="552"/>
                  </a:lnTo>
                  <a:lnTo>
                    <a:pt x="345" y="534"/>
                  </a:lnTo>
                  <a:lnTo>
                    <a:pt x="277" y="514"/>
                  </a:lnTo>
                  <a:lnTo>
                    <a:pt x="215" y="494"/>
                  </a:lnTo>
                  <a:lnTo>
                    <a:pt x="113" y="449"/>
                  </a:lnTo>
                  <a:lnTo>
                    <a:pt x="42" y="401"/>
                  </a:lnTo>
                  <a:lnTo>
                    <a:pt x="5" y="350"/>
                  </a:lnTo>
                  <a:lnTo>
                    <a:pt x="0" y="323"/>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18" name="CuadroTexto 17">
            <a:extLst>
              <a:ext uri="{FF2B5EF4-FFF2-40B4-BE49-F238E27FC236}">
                <a16:creationId xmlns:a16="http://schemas.microsoft.com/office/drawing/2014/main" id="{0E00B3A2-2A78-63E9-D53A-293AF37D9B84}"/>
              </a:ext>
            </a:extLst>
          </p:cNvPr>
          <p:cNvSpPr txBox="1"/>
          <p:nvPr/>
        </p:nvSpPr>
        <p:spPr>
          <a:xfrm>
            <a:off x="1615622" y="1466063"/>
            <a:ext cx="8169215" cy="369332"/>
          </a:xfrm>
          <a:prstGeom prst="rect">
            <a:avLst/>
          </a:prstGeom>
          <a:noFill/>
        </p:spPr>
        <p:txBody>
          <a:bodyPr wrap="square">
            <a:spAutoFit/>
          </a:bodyPr>
          <a:lstStyle/>
          <a:p>
            <a:r>
              <a:rPr lang="es-ES" dirty="0">
                <a:latin typeface="Arial MT"/>
              </a:rPr>
              <a:t>Buscar y seleccionar los archivos planos en la carpeta que fueron guardados</a:t>
            </a:r>
            <a:endParaRPr lang="es-CO" dirty="0">
              <a:latin typeface="Arial MT"/>
            </a:endParaRPr>
          </a:p>
        </p:txBody>
      </p:sp>
    </p:spTree>
    <p:extLst>
      <p:ext uri="{BB962C8B-B14F-4D97-AF65-F5344CB8AC3E}">
        <p14:creationId xmlns:p14="http://schemas.microsoft.com/office/powerpoint/2010/main" val="4032055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ESCOGER LA RUTA DE DESTINO</a:t>
            </a:r>
            <a:endParaRPr lang="es-CO" sz="2000" dirty="0"/>
          </a:p>
        </p:txBody>
      </p:sp>
      <p:grpSp>
        <p:nvGrpSpPr>
          <p:cNvPr id="15" name="Group 514">
            <a:extLst>
              <a:ext uri="{FF2B5EF4-FFF2-40B4-BE49-F238E27FC236}">
                <a16:creationId xmlns:a16="http://schemas.microsoft.com/office/drawing/2014/main" id="{AC2EB493-C71F-7D94-6E70-8C587E33C518}"/>
              </a:ext>
            </a:extLst>
          </p:cNvPr>
          <p:cNvGrpSpPr>
            <a:grpSpLocks/>
          </p:cNvGrpSpPr>
          <p:nvPr/>
        </p:nvGrpSpPr>
        <p:grpSpPr bwMode="auto">
          <a:xfrm>
            <a:off x="3640999" y="1708030"/>
            <a:ext cx="7511168" cy="4282928"/>
            <a:chOff x="5341" y="-904"/>
            <a:chExt cx="13361" cy="7340"/>
          </a:xfrm>
        </p:grpSpPr>
        <p:pic>
          <p:nvPicPr>
            <p:cNvPr id="25" name="Picture 516">
              <a:extLst>
                <a:ext uri="{FF2B5EF4-FFF2-40B4-BE49-F238E27FC236}">
                  <a16:creationId xmlns:a16="http://schemas.microsoft.com/office/drawing/2014/main" id="{E0FE0393-F2D3-7868-77BA-570551209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 y="-904"/>
              <a:ext cx="13361" cy="7340"/>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515">
              <a:extLst>
                <a:ext uri="{FF2B5EF4-FFF2-40B4-BE49-F238E27FC236}">
                  <a16:creationId xmlns:a16="http://schemas.microsoft.com/office/drawing/2014/main" id="{E5D4D45D-F606-EC76-4960-BFD2C71879A6}"/>
                </a:ext>
              </a:extLst>
            </p:cNvPr>
            <p:cNvSpPr>
              <a:spLocks/>
            </p:cNvSpPr>
            <p:nvPr/>
          </p:nvSpPr>
          <p:spPr bwMode="auto">
            <a:xfrm>
              <a:off x="15407" y="3564"/>
              <a:ext cx="2879" cy="700"/>
            </a:xfrm>
            <a:custGeom>
              <a:avLst/>
              <a:gdLst>
                <a:gd name="T0" fmla="+- 0 15445 15407"/>
                <a:gd name="T1" fmla="*/ T0 w 2879"/>
                <a:gd name="T2" fmla="+- 0 3834 3565"/>
                <a:gd name="T3" fmla="*/ 3834 h 700"/>
                <a:gd name="T4" fmla="+- 0 15604 15407"/>
                <a:gd name="T5" fmla="*/ T4 w 2879"/>
                <a:gd name="T6" fmla="+- 0 3738 3565"/>
                <a:gd name="T7" fmla="*/ 3738 h 700"/>
                <a:gd name="T8" fmla="+- 0 15724 15407"/>
                <a:gd name="T9" fmla="*/ T8 w 2879"/>
                <a:gd name="T10" fmla="+- 0 3696 3565"/>
                <a:gd name="T11" fmla="*/ 3696 h 700"/>
                <a:gd name="T12" fmla="+- 0 15867 15407"/>
                <a:gd name="T13" fmla="*/ T12 w 2879"/>
                <a:gd name="T14" fmla="+- 0 3658 3565"/>
                <a:gd name="T15" fmla="*/ 3658 h 700"/>
                <a:gd name="T16" fmla="+- 0 16031 15407"/>
                <a:gd name="T17" fmla="*/ T16 w 2879"/>
                <a:gd name="T18" fmla="+- 0 3626 3565"/>
                <a:gd name="T19" fmla="*/ 3626 h 700"/>
                <a:gd name="T20" fmla="+- 0 16214 15407"/>
                <a:gd name="T21" fmla="*/ T20 w 2879"/>
                <a:gd name="T22" fmla="+- 0 3600 3565"/>
                <a:gd name="T23" fmla="*/ 3600 h 700"/>
                <a:gd name="T24" fmla="+- 0 16412 15407"/>
                <a:gd name="T25" fmla="*/ T24 w 2879"/>
                <a:gd name="T26" fmla="+- 0 3581 3565"/>
                <a:gd name="T27" fmla="*/ 3581 h 700"/>
                <a:gd name="T28" fmla="+- 0 16624 15407"/>
                <a:gd name="T29" fmla="*/ T28 w 2879"/>
                <a:gd name="T30" fmla="+- 0 3569 3565"/>
                <a:gd name="T31" fmla="*/ 3569 h 700"/>
                <a:gd name="T32" fmla="+- 0 16847 15407"/>
                <a:gd name="T33" fmla="*/ T32 w 2879"/>
                <a:gd name="T34" fmla="+- 0 3565 3565"/>
                <a:gd name="T35" fmla="*/ 3565 h 700"/>
                <a:gd name="T36" fmla="+- 0 17069 15407"/>
                <a:gd name="T37" fmla="*/ T36 w 2879"/>
                <a:gd name="T38" fmla="+- 0 3569 3565"/>
                <a:gd name="T39" fmla="*/ 3569 h 700"/>
                <a:gd name="T40" fmla="+- 0 17281 15407"/>
                <a:gd name="T41" fmla="*/ T40 w 2879"/>
                <a:gd name="T42" fmla="+- 0 3581 3565"/>
                <a:gd name="T43" fmla="*/ 3581 h 700"/>
                <a:gd name="T44" fmla="+- 0 17480 15407"/>
                <a:gd name="T45" fmla="*/ T44 w 2879"/>
                <a:gd name="T46" fmla="+- 0 3600 3565"/>
                <a:gd name="T47" fmla="*/ 3600 h 700"/>
                <a:gd name="T48" fmla="+- 0 17663 15407"/>
                <a:gd name="T49" fmla="*/ T48 w 2879"/>
                <a:gd name="T50" fmla="+- 0 3626 3565"/>
                <a:gd name="T51" fmla="*/ 3626 h 700"/>
                <a:gd name="T52" fmla="+- 0 17827 15407"/>
                <a:gd name="T53" fmla="*/ T52 w 2879"/>
                <a:gd name="T54" fmla="+- 0 3658 3565"/>
                <a:gd name="T55" fmla="*/ 3658 h 700"/>
                <a:gd name="T56" fmla="+- 0 17970 15407"/>
                <a:gd name="T57" fmla="*/ T56 w 2879"/>
                <a:gd name="T58" fmla="+- 0 3696 3565"/>
                <a:gd name="T59" fmla="*/ 3696 h 700"/>
                <a:gd name="T60" fmla="+- 0 18090 15407"/>
                <a:gd name="T61" fmla="*/ T60 w 2879"/>
                <a:gd name="T62" fmla="+- 0 3738 3565"/>
                <a:gd name="T63" fmla="*/ 3738 h 700"/>
                <a:gd name="T64" fmla="+- 0 18248 15407"/>
                <a:gd name="T65" fmla="*/ T64 w 2879"/>
                <a:gd name="T66" fmla="+- 0 3834 3565"/>
                <a:gd name="T67" fmla="*/ 3834 h 700"/>
                <a:gd name="T68" fmla="+- 0 18286 15407"/>
                <a:gd name="T69" fmla="*/ T68 w 2879"/>
                <a:gd name="T70" fmla="+- 0 3915 3565"/>
                <a:gd name="T71" fmla="*/ 3915 h 700"/>
                <a:gd name="T72" fmla="+- 0 18248 15407"/>
                <a:gd name="T73" fmla="*/ T72 w 2879"/>
                <a:gd name="T74" fmla="+- 0 3995 3565"/>
                <a:gd name="T75" fmla="*/ 3995 h 700"/>
                <a:gd name="T76" fmla="+- 0 18090 15407"/>
                <a:gd name="T77" fmla="*/ T76 w 2879"/>
                <a:gd name="T78" fmla="+- 0 4091 3565"/>
                <a:gd name="T79" fmla="*/ 4091 h 700"/>
                <a:gd name="T80" fmla="+- 0 17970 15407"/>
                <a:gd name="T81" fmla="*/ T80 w 2879"/>
                <a:gd name="T82" fmla="+- 0 4133 3565"/>
                <a:gd name="T83" fmla="*/ 4133 h 700"/>
                <a:gd name="T84" fmla="+- 0 17827 15407"/>
                <a:gd name="T85" fmla="*/ T84 w 2879"/>
                <a:gd name="T86" fmla="+- 0 4171 3565"/>
                <a:gd name="T87" fmla="*/ 4171 h 700"/>
                <a:gd name="T88" fmla="+- 0 17663 15407"/>
                <a:gd name="T89" fmla="*/ T88 w 2879"/>
                <a:gd name="T90" fmla="+- 0 4203 3565"/>
                <a:gd name="T91" fmla="*/ 4203 h 700"/>
                <a:gd name="T92" fmla="+- 0 17480 15407"/>
                <a:gd name="T93" fmla="*/ T92 w 2879"/>
                <a:gd name="T94" fmla="+- 0 4229 3565"/>
                <a:gd name="T95" fmla="*/ 4229 h 700"/>
                <a:gd name="T96" fmla="+- 0 17281 15407"/>
                <a:gd name="T97" fmla="*/ T96 w 2879"/>
                <a:gd name="T98" fmla="+- 0 4248 3565"/>
                <a:gd name="T99" fmla="*/ 4248 h 700"/>
                <a:gd name="T100" fmla="+- 0 17069 15407"/>
                <a:gd name="T101" fmla="*/ T100 w 2879"/>
                <a:gd name="T102" fmla="+- 0 4260 3565"/>
                <a:gd name="T103" fmla="*/ 4260 h 700"/>
                <a:gd name="T104" fmla="+- 0 16847 15407"/>
                <a:gd name="T105" fmla="*/ T104 w 2879"/>
                <a:gd name="T106" fmla="+- 0 4264 3565"/>
                <a:gd name="T107" fmla="*/ 4264 h 700"/>
                <a:gd name="T108" fmla="+- 0 16624 15407"/>
                <a:gd name="T109" fmla="*/ T108 w 2879"/>
                <a:gd name="T110" fmla="+- 0 4260 3565"/>
                <a:gd name="T111" fmla="*/ 4260 h 700"/>
                <a:gd name="T112" fmla="+- 0 16412 15407"/>
                <a:gd name="T113" fmla="*/ T112 w 2879"/>
                <a:gd name="T114" fmla="+- 0 4248 3565"/>
                <a:gd name="T115" fmla="*/ 4248 h 700"/>
                <a:gd name="T116" fmla="+- 0 16214 15407"/>
                <a:gd name="T117" fmla="*/ T116 w 2879"/>
                <a:gd name="T118" fmla="+- 0 4229 3565"/>
                <a:gd name="T119" fmla="*/ 4229 h 700"/>
                <a:gd name="T120" fmla="+- 0 16031 15407"/>
                <a:gd name="T121" fmla="*/ T120 w 2879"/>
                <a:gd name="T122" fmla="+- 0 4203 3565"/>
                <a:gd name="T123" fmla="*/ 4203 h 700"/>
                <a:gd name="T124" fmla="+- 0 15867 15407"/>
                <a:gd name="T125" fmla="*/ T124 w 2879"/>
                <a:gd name="T126" fmla="+- 0 4171 3565"/>
                <a:gd name="T127" fmla="*/ 4171 h 700"/>
                <a:gd name="T128" fmla="+- 0 15724 15407"/>
                <a:gd name="T129" fmla="*/ T128 w 2879"/>
                <a:gd name="T130" fmla="+- 0 4133 3565"/>
                <a:gd name="T131" fmla="*/ 4133 h 700"/>
                <a:gd name="T132" fmla="+- 0 15604 15407"/>
                <a:gd name="T133" fmla="*/ T132 w 2879"/>
                <a:gd name="T134" fmla="+- 0 4091 3565"/>
                <a:gd name="T135" fmla="*/ 4091 h 700"/>
                <a:gd name="T136" fmla="+- 0 15445 15407"/>
                <a:gd name="T137" fmla="*/ T136 w 2879"/>
                <a:gd name="T138" fmla="+- 0 3995 3565"/>
                <a:gd name="T139" fmla="*/ 3995 h 700"/>
                <a:gd name="T140" fmla="+- 0 15407 15407"/>
                <a:gd name="T141" fmla="*/ T140 w 2879"/>
                <a:gd name="T142" fmla="+- 0 3915 3565"/>
                <a:gd name="T143" fmla="*/ 3915 h 7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79" h="700">
                  <a:moveTo>
                    <a:pt x="0" y="350"/>
                  </a:moveTo>
                  <a:lnTo>
                    <a:pt x="38" y="269"/>
                  </a:lnTo>
                  <a:lnTo>
                    <a:pt x="103" y="220"/>
                  </a:lnTo>
                  <a:lnTo>
                    <a:pt x="197" y="173"/>
                  </a:lnTo>
                  <a:lnTo>
                    <a:pt x="254" y="151"/>
                  </a:lnTo>
                  <a:lnTo>
                    <a:pt x="317" y="131"/>
                  </a:lnTo>
                  <a:lnTo>
                    <a:pt x="385" y="112"/>
                  </a:lnTo>
                  <a:lnTo>
                    <a:pt x="460" y="93"/>
                  </a:lnTo>
                  <a:lnTo>
                    <a:pt x="540" y="77"/>
                  </a:lnTo>
                  <a:lnTo>
                    <a:pt x="624" y="61"/>
                  </a:lnTo>
                  <a:lnTo>
                    <a:pt x="713" y="48"/>
                  </a:lnTo>
                  <a:lnTo>
                    <a:pt x="807" y="35"/>
                  </a:lnTo>
                  <a:lnTo>
                    <a:pt x="904" y="25"/>
                  </a:lnTo>
                  <a:lnTo>
                    <a:pt x="1005" y="16"/>
                  </a:lnTo>
                  <a:lnTo>
                    <a:pt x="1110" y="9"/>
                  </a:lnTo>
                  <a:lnTo>
                    <a:pt x="1217" y="4"/>
                  </a:lnTo>
                  <a:lnTo>
                    <a:pt x="1327" y="1"/>
                  </a:lnTo>
                  <a:lnTo>
                    <a:pt x="1440" y="0"/>
                  </a:lnTo>
                  <a:lnTo>
                    <a:pt x="1552" y="1"/>
                  </a:lnTo>
                  <a:lnTo>
                    <a:pt x="1662" y="4"/>
                  </a:lnTo>
                  <a:lnTo>
                    <a:pt x="1770" y="9"/>
                  </a:lnTo>
                  <a:lnTo>
                    <a:pt x="1874" y="16"/>
                  </a:lnTo>
                  <a:lnTo>
                    <a:pt x="1975" y="25"/>
                  </a:lnTo>
                  <a:lnTo>
                    <a:pt x="2073" y="35"/>
                  </a:lnTo>
                  <a:lnTo>
                    <a:pt x="2166" y="48"/>
                  </a:lnTo>
                  <a:lnTo>
                    <a:pt x="2256" y="61"/>
                  </a:lnTo>
                  <a:lnTo>
                    <a:pt x="2340" y="77"/>
                  </a:lnTo>
                  <a:lnTo>
                    <a:pt x="2420" y="93"/>
                  </a:lnTo>
                  <a:lnTo>
                    <a:pt x="2494" y="112"/>
                  </a:lnTo>
                  <a:lnTo>
                    <a:pt x="2563" y="131"/>
                  </a:lnTo>
                  <a:lnTo>
                    <a:pt x="2626" y="151"/>
                  </a:lnTo>
                  <a:lnTo>
                    <a:pt x="2683" y="173"/>
                  </a:lnTo>
                  <a:lnTo>
                    <a:pt x="2776" y="220"/>
                  </a:lnTo>
                  <a:lnTo>
                    <a:pt x="2841" y="269"/>
                  </a:lnTo>
                  <a:lnTo>
                    <a:pt x="2875" y="322"/>
                  </a:lnTo>
                  <a:lnTo>
                    <a:pt x="2879" y="350"/>
                  </a:lnTo>
                  <a:lnTo>
                    <a:pt x="2875" y="377"/>
                  </a:lnTo>
                  <a:lnTo>
                    <a:pt x="2841" y="430"/>
                  </a:lnTo>
                  <a:lnTo>
                    <a:pt x="2776" y="480"/>
                  </a:lnTo>
                  <a:lnTo>
                    <a:pt x="2683" y="526"/>
                  </a:lnTo>
                  <a:lnTo>
                    <a:pt x="2626" y="548"/>
                  </a:lnTo>
                  <a:lnTo>
                    <a:pt x="2563" y="568"/>
                  </a:lnTo>
                  <a:lnTo>
                    <a:pt x="2494" y="588"/>
                  </a:lnTo>
                  <a:lnTo>
                    <a:pt x="2420" y="606"/>
                  </a:lnTo>
                  <a:lnTo>
                    <a:pt x="2340" y="623"/>
                  </a:lnTo>
                  <a:lnTo>
                    <a:pt x="2256" y="638"/>
                  </a:lnTo>
                  <a:lnTo>
                    <a:pt x="2166" y="652"/>
                  </a:lnTo>
                  <a:lnTo>
                    <a:pt x="2073" y="664"/>
                  </a:lnTo>
                  <a:lnTo>
                    <a:pt x="1975" y="674"/>
                  </a:lnTo>
                  <a:lnTo>
                    <a:pt x="1874" y="683"/>
                  </a:lnTo>
                  <a:lnTo>
                    <a:pt x="1770" y="690"/>
                  </a:lnTo>
                  <a:lnTo>
                    <a:pt x="1662" y="695"/>
                  </a:lnTo>
                  <a:lnTo>
                    <a:pt x="1552" y="698"/>
                  </a:lnTo>
                  <a:lnTo>
                    <a:pt x="1440" y="699"/>
                  </a:lnTo>
                  <a:lnTo>
                    <a:pt x="1327" y="698"/>
                  </a:lnTo>
                  <a:lnTo>
                    <a:pt x="1217" y="695"/>
                  </a:lnTo>
                  <a:lnTo>
                    <a:pt x="1110" y="690"/>
                  </a:lnTo>
                  <a:lnTo>
                    <a:pt x="1005" y="683"/>
                  </a:lnTo>
                  <a:lnTo>
                    <a:pt x="904" y="674"/>
                  </a:lnTo>
                  <a:lnTo>
                    <a:pt x="807" y="664"/>
                  </a:lnTo>
                  <a:lnTo>
                    <a:pt x="713" y="652"/>
                  </a:lnTo>
                  <a:lnTo>
                    <a:pt x="624" y="638"/>
                  </a:lnTo>
                  <a:lnTo>
                    <a:pt x="540" y="623"/>
                  </a:lnTo>
                  <a:lnTo>
                    <a:pt x="460" y="606"/>
                  </a:lnTo>
                  <a:lnTo>
                    <a:pt x="385" y="588"/>
                  </a:lnTo>
                  <a:lnTo>
                    <a:pt x="317" y="568"/>
                  </a:lnTo>
                  <a:lnTo>
                    <a:pt x="254" y="548"/>
                  </a:lnTo>
                  <a:lnTo>
                    <a:pt x="197" y="526"/>
                  </a:lnTo>
                  <a:lnTo>
                    <a:pt x="103" y="480"/>
                  </a:lnTo>
                  <a:lnTo>
                    <a:pt x="38" y="430"/>
                  </a:lnTo>
                  <a:lnTo>
                    <a:pt x="5" y="377"/>
                  </a:lnTo>
                  <a:lnTo>
                    <a:pt x="0" y="350"/>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4" name="Bocadillo nube: nube 3">
            <a:extLst>
              <a:ext uri="{FF2B5EF4-FFF2-40B4-BE49-F238E27FC236}">
                <a16:creationId xmlns:a16="http://schemas.microsoft.com/office/drawing/2014/main" id="{071AB293-17A7-EF3C-3A40-6959DB2FECAC}"/>
              </a:ext>
            </a:extLst>
          </p:cNvPr>
          <p:cNvSpPr/>
          <p:nvPr/>
        </p:nvSpPr>
        <p:spPr>
          <a:xfrm>
            <a:off x="804430" y="2043237"/>
            <a:ext cx="3310369" cy="1950496"/>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A68FC835-09D7-0AB8-FD8B-B1A653C0A1DB}"/>
              </a:ext>
            </a:extLst>
          </p:cNvPr>
          <p:cNvSpPr txBox="1"/>
          <p:nvPr/>
        </p:nvSpPr>
        <p:spPr>
          <a:xfrm>
            <a:off x="1301214" y="2307789"/>
            <a:ext cx="2274387" cy="1754326"/>
          </a:xfrm>
          <a:prstGeom prst="rect">
            <a:avLst/>
          </a:prstGeom>
          <a:noFill/>
        </p:spPr>
        <p:txBody>
          <a:bodyPr wrap="square" rtlCol="0">
            <a:spAutoFit/>
          </a:bodyPr>
          <a:lstStyle/>
          <a:p>
            <a:pPr algn="ctr"/>
            <a:r>
              <a:rPr lang="es-ES" dirty="0"/>
              <a:t>Deben crear una carpeta en la que la malla dispondrá el resultado de la validación </a:t>
            </a:r>
            <a:endParaRPr lang="es-CO" dirty="0"/>
          </a:p>
          <a:p>
            <a:endParaRPr lang="es-CO" dirty="0"/>
          </a:p>
        </p:txBody>
      </p:sp>
      <p:pic>
        <p:nvPicPr>
          <p:cNvPr id="2" name="Picture 2" descr="Free Photo | Modern figure presenting">
            <a:extLst>
              <a:ext uri="{FF2B5EF4-FFF2-40B4-BE49-F238E27FC236}">
                <a16:creationId xmlns:a16="http://schemas.microsoft.com/office/drawing/2014/main" id="{BF446955-14AC-BE97-EA75-99BB4F1B6E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457" y="4307936"/>
            <a:ext cx="1781277" cy="222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5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ESCOGER LA RUTA DE DESTINO</a:t>
            </a:r>
            <a:endParaRPr lang="es-CO" sz="2000" dirty="0"/>
          </a:p>
        </p:txBody>
      </p:sp>
      <p:sp>
        <p:nvSpPr>
          <p:cNvPr id="4" name="Bocadillo nube: nube 3">
            <a:extLst>
              <a:ext uri="{FF2B5EF4-FFF2-40B4-BE49-F238E27FC236}">
                <a16:creationId xmlns:a16="http://schemas.microsoft.com/office/drawing/2014/main" id="{071AB293-17A7-EF3C-3A40-6959DB2FECAC}"/>
              </a:ext>
            </a:extLst>
          </p:cNvPr>
          <p:cNvSpPr/>
          <p:nvPr/>
        </p:nvSpPr>
        <p:spPr>
          <a:xfrm>
            <a:off x="774281" y="2043237"/>
            <a:ext cx="3310369" cy="1950496"/>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solidFill>
                <a:schemeClr val="tx1"/>
              </a:solidFill>
            </a:endParaRPr>
          </a:p>
        </p:txBody>
      </p:sp>
      <p:sp>
        <p:nvSpPr>
          <p:cNvPr id="5" name="CuadroTexto 4">
            <a:extLst>
              <a:ext uri="{FF2B5EF4-FFF2-40B4-BE49-F238E27FC236}">
                <a16:creationId xmlns:a16="http://schemas.microsoft.com/office/drawing/2014/main" id="{A68FC835-09D7-0AB8-FD8B-B1A653C0A1DB}"/>
              </a:ext>
            </a:extLst>
          </p:cNvPr>
          <p:cNvSpPr txBox="1"/>
          <p:nvPr/>
        </p:nvSpPr>
        <p:spPr>
          <a:xfrm>
            <a:off x="1292271" y="2307789"/>
            <a:ext cx="2274387" cy="1754326"/>
          </a:xfrm>
          <a:prstGeom prst="rect">
            <a:avLst/>
          </a:prstGeom>
          <a:noFill/>
        </p:spPr>
        <p:txBody>
          <a:bodyPr wrap="square" rtlCol="0">
            <a:spAutoFit/>
          </a:bodyPr>
          <a:lstStyle/>
          <a:p>
            <a:pPr algn="ctr"/>
            <a:r>
              <a:rPr lang="es-ES" dirty="0"/>
              <a:t>Buscan la ruta de la carpeta que crearon para que la malla disponga el resultado</a:t>
            </a:r>
            <a:endParaRPr lang="es-CO" dirty="0"/>
          </a:p>
          <a:p>
            <a:endParaRPr lang="es-CO" dirty="0"/>
          </a:p>
        </p:txBody>
      </p:sp>
      <p:grpSp>
        <p:nvGrpSpPr>
          <p:cNvPr id="13" name="Group 498">
            <a:extLst>
              <a:ext uri="{FF2B5EF4-FFF2-40B4-BE49-F238E27FC236}">
                <a16:creationId xmlns:a16="http://schemas.microsoft.com/office/drawing/2014/main" id="{83D05689-EF75-029B-A123-6961474FFC40}"/>
              </a:ext>
            </a:extLst>
          </p:cNvPr>
          <p:cNvGrpSpPr>
            <a:grpSpLocks/>
          </p:cNvGrpSpPr>
          <p:nvPr/>
        </p:nvGrpSpPr>
        <p:grpSpPr bwMode="auto">
          <a:xfrm>
            <a:off x="4041813" y="1631004"/>
            <a:ext cx="7268118" cy="4607939"/>
            <a:chOff x="5655" y="278"/>
            <a:chExt cx="12449" cy="7613"/>
          </a:xfrm>
        </p:grpSpPr>
        <p:pic>
          <p:nvPicPr>
            <p:cNvPr id="14" name="Picture 500">
              <a:extLst>
                <a:ext uri="{FF2B5EF4-FFF2-40B4-BE49-F238E27FC236}">
                  <a16:creationId xmlns:a16="http://schemas.microsoft.com/office/drawing/2014/main" id="{21364D87-32EE-F239-7460-9E593C135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5" y="278"/>
              <a:ext cx="12449" cy="7613"/>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499">
              <a:extLst>
                <a:ext uri="{FF2B5EF4-FFF2-40B4-BE49-F238E27FC236}">
                  <a16:creationId xmlns:a16="http://schemas.microsoft.com/office/drawing/2014/main" id="{E3BAB6AD-3F31-3A56-D971-B44CB0CE7DE3}"/>
                </a:ext>
              </a:extLst>
            </p:cNvPr>
            <p:cNvSpPr>
              <a:spLocks/>
            </p:cNvSpPr>
            <p:nvPr/>
          </p:nvSpPr>
          <p:spPr bwMode="auto">
            <a:xfrm>
              <a:off x="13303" y="6831"/>
              <a:ext cx="2880" cy="700"/>
            </a:xfrm>
            <a:custGeom>
              <a:avLst/>
              <a:gdLst>
                <a:gd name="T0" fmla="+- 0 13342 13304"/>
                <a:gd name="T1" fmla="*/ T0 w 2880"/>
                <a:gd name="T2" fmla="+- 0 7101 6832"/>
                <a:gd name="T3" fmla="*/ 7101 h 700"/>
                <a:gd name="T4" fmla="+- 0 13500 13304"/>
                <a:gd name="T5" fmla="*/ T4 w 2880"/>
                <a:gd name="T6" fmla="+- 0 7005 6832"/>
                <a:gd name="T7" fmla="*/ 7005 h 700"/>
                <a:gd name="T8" fmla="+- 0 13620 13304"/>
                <a:gd name="T9" fmla="*/ T8 w 2880"/>
                <a:gd name="T10" fmla="+- 0 6963 6832"/>
                <a:gd name="T11" fmla="*/ 6963 h 700"/>
                <a:gd name="T12" fmla="+- 0 13763 13304"/>
                <a:gd name="T13" fmla="*/ T12 w 2880"/>
                <a:gd name="T14" fmla="+- 0 6925 6832"/>
                <a:gd name="T15" fmla="*/ 6925 h 700"/>
                <a:gd name="T16" fmla="+- 0 13928 13304"/>
                <a:gd name="T17" fmla="*/ T16 w 2880"/>
                <a:gd name="T18" fmla="+- 0 6893 6832"/>
                <a:gd name="T19" fmla="*/ 6893 h 700"/>
                <a:gd name="T20" fmla="+- 0 14111 13304"/>
                <a:gd name="T21" fmla="*/ T20 w 2880"/>
                <a:gd name="T22" fmla="+- 0 6867 6832"/>
                <a:gd name="T23" fmla="*/ 6867 h 700"/>
                <a:gd name="T24" fmla="+- 0 14309 13304"/>
                <a:gd name="T25" fmla="*/ T24 w 2880"/>
                <a:gd name="T26" fmla="+- 0 6848 6832"/>
                <a:gd name="T27" fmla="*/ 6848 h 700"/>
                <a:gd name="T28" fmla="+- 0 14521 13304"/>
                <a:gd name="T29" fmla="*/ T28 w 2880"/>
                <a:gd name="T30" fmla="+- 0 6836 6832"/>
                <a:gd name="T31" fmla="*/ 6836 h 700"/>
                <a:gd name="T32" fmla="+- 0 14744 13304"/>
                <a:gd name="T33" fmla="*/ T32 w 2880"/>
                <a:gd name="T34" fmla="+- 0 6832 6832"/>
                <a:gd name="T35" fmla="*/ 6832 h 700"/>
                <a:gd name="T36" fmla="+- 0 14966 13304"/>
                <a:gd name="T37" fmla="*/ T36 w 2880"/>
                <a:gd name="T38" fmla="+- 0 6836 6832"/>
                <a:gd name="T39" fmla="*/ 6836 h 700"/>
                <a:gd name="T40" fmla="+- 0 15178 13304"/>
                <a:gd name="T41" fmla="*/ T40 w 2880"/>
                <a:gd name="T42" fmla="+- 0 6848 6832"/>
                <a:gd name="T43" fmla="*/ 6848 h 700"/>
                <a:gd name="T44" fmla="+- 0 15377 13304"/>
                <a:gd name="T45" fmla="*/ T44 w 2880"/>
                <a:gd name="T46" fmla="+- 0 6867 6832"/>
                <a:gd name="T47" fmla="*/ 6867 h 700"/>
                <a:gd name="T48" fmla="+- 0 15560 13304"/>
                <a:gd name="T49" fmla="*/ T48 w 2880"/>
                <a:gd name="T50" fmla="+- 0 6893 6832"/>
                <a:gd name="T51" fmla="*/ 6893 h 700"/>
                <a:gd name="T52" fmla="+- 0 15724 13304"/>
                <a:gd name="T53" fmla="*/ T52 w 2880"/>
                <a:gd name="T54" fmla="+- 0 6925 6832"/>
                <a:gd name="T55" fmla="*/ 6925 h 700"/>
                <a:gd name="T56" fmla="+- 0 15867 13304"/>
                <a:gd name="T57" fmla="*/ T56 w 2880"/>
                <a:gd name="T58" fmla="+- 0 6963 6832"/>
                <a:gd name="T59" fmla="*/ 6963 h 700"/>
                <a:gd name="T60" fmla="+- 0 15987 13304"/>
                <a:gd name="T61" fmla="*/ T60 w 2880"/>
                <a:gd name="T62" fmla="+- 0 7005 6832"/>
                <a:gd name="T63" fmla="*/ 7005 h 700"/>
                <a:gd name="T64" fmla="+- 0 16146 13304"/>
                <a:gd name="T65" fmla="*/ T64 w 2880"/>
                <a:gd name="T66" fmla="+- 0 7101 6832"/>
                <a:gd name="T67" fmla="*/ 7101 h 700"/>
                <a:gd name="T68" fmla="+- 0 16184 13304"/>
                <a:gd name="T69" fmla="*/ T68 w 2880"/>
                <a:gd name="T70" fmla="+- 0 7181 6832"/>
                <a:gd name="T71" fmla="*/ 7181 h 700"/>
                <a:gd name="T72" fmla="+- 0 16146 13304"/>
                <a:gd name="T73" fmla="*/ T72 w 2880"/>
                <a:gd name="T74" fmla="+- 0 7262 6832"/>
                <a:gd name="T75" fmla="*/ 7262 h 700"/>
                <a:gd name="T76" fmla="+- 0 15987 13304"/>
                <a:gd name="T77" fmla="*/ T76 w 2880"/>
                <a:gd name="T78" fmla="+- 0 7358 6832"/>
                <a:gd name="T79" fmla="*/ 7358 h 700"/>
                <a:gd name="T80" fmla="+- 0 15867 13304"/>
                <a:gd name="T81" fmla="*/ T80 w 2880"/>
                <a:gd name="T82" fmla="+- 0 7400 6832"/>
                <a:gd name="T83" fmla="*/ 7400 h 700"/>
                <a:gd name="T84" fmla="+- 0 15724 13304"/>
                <a:gd name="T85" fmla="*/ T84 w 2880"/>
                <a:gd name="T86" fmla="+- 0 7438 6832"/>
                <a:gd name="T87" fmla="*/ 7438 h 700"/>
                <a:gd name="T88" fmla="+- 0 15560 13304"/>
                <a:gd name="T89" fmla="*/ T88 w 2880"/>
                <a:gd name="T90" fmla="+- 0 7470 6832"/>
                <a:gd name="T91" fmla="*/ 7470 h 700"/>
                <a:gd name="T92" fmla="+- 0 15377 13304"/>
                <a:gd name="T93" fmla="*/ T92 w 2880"/>
                <a:gd name="T94" fmla="+- 0 7496 6832"/>
                <a:gd name="T95" fmla="*/ 7496 h 700"/>
                <a:gd name="T96" fmla="+- 0 15178 13304"/>
                <a:gd name="T97" fmla="*/ T96 w 2880"/>
                <a:gd name="T98" fmla="+- 0 7515 6832"/>
                <a:gd name="T99" fmla="*/ 7515 h 700"/>
                <a:gd name="T100" fmla="+- 0 14966 13304"/>
                <a:gd name="T101" fmla="*/ T100 w 2880"/>
                <a:gd name="T102" fmla="+- 0 7527 6832"/>
                <a:gd name="T103" fmla="*/ 7527 h 700"/>
                <a:gd name="T104" fmla="+- 0 14744 13304"/>
                <a:gd name="T105" fmla="*/ T104 w 2880"/>
                <a:gd name="T106" fmla="+- 0 7531 6832"/>
                <a:gd name="T107" fmla="*/ 7531 h 700"/>
                <a:gd name="T108" fmla="+- 0 14521 13304"/>
                <a:gd name="T109" fmla="*/ T108 w 2880"/>
                <a:gd name="T110" fmla="+- 0 7527 6832"/>
                <a:gd name="T111" fmla="*/ 7527 h 700"/>
                <a:gd name="T112" fmla="+- 0 14309 13304"/>
                <a:gd name="T113" fmla="*/ T112 w 2880"/>
                <a:gd name="T114" fmla="+- 0 7515 6832"/>
                <a:gd name="T115" fmla="*/ 7515 h 700"/>
                <a:gd name="T116" fmla="+- 0 14111 13304"/>
                <a:gd name="T117" fmla="*/ T116 w 2880"/>
                <a:gd name="T118" fmla="+- 0 7496 6832"/>
                <a:gd name="T119" fmla="*/ 7496 h 700"/>
                <a:gd name="T120" fmla="+- 0 13928 13304"/>
                <a:gd name="T121" fmla="*/ T120 w 2880"/>
                <a:gd name="T122" fmla="+- 0 7470 6832"/>
                <a:gd name="T123" fmla="*/ 7470 h 700"/>
                <a:gd name="T124" fmla="+- 0 13763 13304"/>
                <a:gd name="T125" fmla="*/ T124 w 2880"/>
                <a:gd name="T126" fmla="+- 0 7438 6832"/>
                <a:gd name="T127" fmla="*/ 7438 h 700"/>
                <a:gd name="T128" fmla="+- 0 13620 13304"/>
                <a:gd name="T129" fmla="*/ T128 w 2880"/>
                <a:gd name="T130" fmla="+- 0 7400 6832"/>
                <a:gd name="T131" fmla="*/ 7400 h 700"/>
                <a:gd name="T132" fmla="+- 0 13500 13304"/>
                <a:gd name="T133" fmla="*/ T132 w 2880"/>
                <a:gd name="T134" fmla="+- 0 7358 6832"/>
                <a:gd name="T135" fmla="*/ 7358 h 700"/>
                <a:gd name="T136" fmla="+- 0 13342 13304"/>
                <a:gd name="T137" fmla="*/ T136 w 2880"/>
                <a:gd name="T138" fmla="+- 0 7262 6832"/>
                <a:gd name="T139" fmla="*/ 7262 h 700"/>
                <a:gd name="T140" fmla="+- 0 13304 13304"/>
                <a:gd name="T141" fmla="*/ T140 w 2880"/>
                <a:gd name="T142" fmla="+- 0 7181 6832"/>
                <a:gd name="T143" fmla="*/ 7181 h 7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880" h="700">
                  <a:moveTo>
                    <a:pt x="0" y="349"/>
                  </a:moveTo>
                  <a:lnTo>
                    <a:pt x="38" y="269"/>
                  </a:lnTo>
                  <a:lnTo>
                    <a:pt x="103" y="219"/>
                  </a:lnTo>
                  <a:lnTo>
                    <a:pt x="196" y="173"/>
                  </a:lnTo>
                  <a:lnTo>
                    <a:pt x="253" y="151"/>
                  </a:lnTo>
                  <a:lnTo>
                    <a:pt x="316" y="131"/>
                  </a:lnTo>
                  <a:lnTo>
                    <a:pt x="385" y="111"/>
                  </a:lnTo>
                  <a:lnTo>
                    <a:pt x="459" y="93"/>
                  </a:lnTo>
                  <a:lnTo>
                    <a:pt x="539" y="76"/>
                  </a:lnTo>
                  <a:lnTo>
                    <a:pt x="624" y="61"/>
                  </a:lnTo>
                  <a:lnTo>
                    <a:pt x="713" y="47"/>
                  </a:lnTo>
                  <a:lnTo>
                    <a:pt x="807" y="35"/>
                  </a:lnTo>
                  <a:lnTo>
                    <a:pt x="904" y="25"/>
                  </a:lnTo>
                  <a:lnTo>
                    <a:pt x="1005" y="16"/>
                  </a:lnTo>
                  <a:lnTo>
                    <a:pt x="1110" y="9"/>
                  </a:lnTo>
                  <a:lnTo>
                    <a:pt x="1217" y="4"/>
                  </a:lnTo>
                  <a:lnTo>
                    <a:pt x="1327" y="1"/>
                  </a:lnTo>
                  <a:lnTo>
                    <a:pt x="1440" y="0"/>
                  </a:lnTo>
                  <a:lnTo>
                    <a:pt x="1552" y="1"/>
                  </a:lnTo>
                  <a:lnTo>
                    <a:pt x="1662" y="4"/>
                  </a:lnTo>
                  <a:lnTo>
                    <a:pt x="1770" y="9"/>
                  </a:lnTo>
                  <a:lnTo>
                    <a:pt x="1874" y="16"/>
                  </a:lnTo>
                  <a:lnTo>
                    <a:pt x="1976" y="25"/>
                  </a:lnTo>
                  <a:lnTo>
                    <a:pt x="2073" y="35"/>
                  </a:lnTo>
                  <a:lnTo>
                    <a:pt x="2167" y="47"/>
                  </a:lnTo>
                  <a:lnTo>
                    <a:pt x="2256" y="61"/>
                  </a:lnTo>
                  <a:lnTo>
                    <a:pt x="2340" y="76"/>
                  </a:lnTo>
                  <a:lnTo>
                    <a:pt x="2420" y="93"/>
                  </a:lnTo>
                  <a:lnTo>
                    <a:pt x="2495" y="111"/>
                  </a:lnTo>
                  <a:lnTo>
                    <a:pt x="2563" y="131"/>
                  </a:lnTo>
                  <a:lnTo>
                    <a:pt x="2626" y="151"/>
                  </a:lnTo>
                  <a:lnTo>
                    <a:pt x="2683" y="173"/>
                  </a:lnTo>
                  <a:lnTo>
                    <a:pt x="2777" y="219"/>
                  </a:lnTo>
                  <a:lnTo>
                    <a:pt x="2842" y="269"/>
                  </a:lnTo>
                  <a:lnTo>
                    <a:pt x="2875" y="322"/>
                  </a:lnTo>
                  <a:lnTo>
                    <a:pt x="2880" y="349"/>
                  </a:lnTo>
                  <a:lnTo>
                    <a:pt x="2875" y="377"/>
                  </a:lnTo>
                  <a:lnTo>
                    <a:pt x="2842" y="430"/>
                  </a:lnTo>
                  <a:lnTo>
                    <a:pt x="2777" y="479"/>
                  </a:lnTo>
                  <a:lnTo>
                    <a:pt x="2683" y="526"/>
                  </a:lnTo>
                  <a:lnTo>
                    <a:pt x="2626" y="548"/>
                  </a:lnTo>
                  <a:lnTo>
                    <a:pt x="2563" y="568"/>
                  </a:lnTo>
                  <a:lnTo>
                    <a:pt x="2495" y="587"/>
                  </a:lnTo>
                  <a:lnTo>
                    <a:pt x="2420" y="606"/>
                  </a:lnTo>
                  <a:lnTo>
                    <a:pt x="2340" y="622"/>
                  </a:lnTo>
                  <a:lnTo>
                    <a:pt x="2256" y="638"/>
                  </a:lnTo>
                  <a:lnTo>
                    <a:pt x="2167" y="651"/>
                  </a:lnTo>
                  <a:lnTo>
                    <a:pt x="2073" y="664"/>
                  </a:lnTo>
                  <a:lnTo>
                    <a:pt x="1976" y="674"/>
                  </a:lnTo>
                  <a:lnTo>
                    <a:pt x="1874" y="683"/>
                  </a:lnTo>
                  <a:lnTo>
                    <a:pt x="1770" y="690"/>
                  </a:lnTo>
                  <a:lnTo>
                    <a:pt x="1662" y="695"/>
                  </a:lnTo>
                  <a:lnTo>
                    <a:pt x="1552" y="698"/>
                  </a:lnTo>
                  <a:lnTo>
                    <a:pt x="1440" y="699"/>
                  </a:lnTo>
                  <a:lnTo>
                    <a:pt x="1327" y="698"/>
                  </a:lnTo>
                  <a:lnTo>
                    <a:pt x="1217" y="695"/>
                  </a:lnTo>
                  <a:lnTo>
                    <a:pt x="1110" y="690"/>
                  </a:lnTo>
                  <a:lnTo>
                    <a:pt x="1005" y="683"/>
                  </a:lnTo>
                  <a:lnTo>
                    <a:pt x="904" y="674"/>
                  </a:lnTo>
                  <a:lnTo>
                    <a:pt x="807" y="664"/>
                  </a:lnTo>
                  <a:lnTo>
                    <a:pt x="713" y="651"/>
                  </a:lnTo>
                  <a:lnTo>
                    <a:pt x="624" y="638"/>
                  </a:lnTo>
                  <a:lnTo>
                    <a:pt x="539" y="622"/>
                  </a:lnTo>
                  <a:lnTo>
                    <a:pt x="459" y="606"/>
                  </a:lnTo>
                  <a:lnTo>
                    <a:pt x="385" y="587"/>
                  </a:lnTo>
                  <a:lnTo>
                    <a:pt x="316" y="568"/>
                  </a:lnTo>
                  <a:lnTo>
                    <a:pt x="253" y="548"/>
                  </a:lnTo>
                  <a:lnTo>
                    <a:pt x="196" y="526"/>
                  </a:lnTo>
                  <a:lnTo>
                    <a:pt x="103" y="479"/>
                  </a:lnTo>
                  <a:lnTo>
                    <a:pt x="38" y="430"/>
                  </a:lnTo>
                  <a:lnTo>
                    <a:pt x="4" y="377"/>
                  </a:lnTo>
                  <a:lnTo>
                    <a:pt x="0" y="349"/>
                  </a:lnTo>
                  <a:close/>
                </a:path>
              </a:pathLst>
            </a:custGeom>
            <a:noFill/>
            <a:ln w="12954">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pic>
        <p:nvPicPr>
          <p:cNvPr id="2" name="Picture 2" descr="Free Photo | Modern figure presenting">
            <a:extLst>
              <a:ext uri="{FF2B5EF4-FFF2-40B4-BE49-F238E27FC236}">
                <a16:creationId xmlns:a16="http://schemas.microsoft.com/office/drawing/2014/main" id="{DC3B5D31-6FCF-9F0D-CFF1-63988F09EA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457" y="4307936"/>
            <a:ext cx="1781277" cy="222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2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ESCOGER LA RUTA DEL DESTINO</a:t>
            </a:r>
            <a:endParaRPr lang="es-CO" sz="2000" dirty="0"/>
          </a:p>
        </p:txBody>
      </p:sp>
      <p:pic>
        <p:nvPicPr>
          <p:cNvPr id="13" name="Picture 530">
            <a:extLst>
              <a:ext uri="{FF2B5EF4-FFF2-40B4-BE49-F238E27FC236}">
                <a16:creationId xmlns:a16="http://schemas.microsoft.com/office/drawing/2014/main" id="{A393437D-447C-6D22-802F-62910744F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016" y="1512988"/>
            <a:ext cx="7262014" cy="4425351"/>
          </a:xfrm>
          <a:prstGeom prst="rect">
            <a:avLst/>
          </a:prstGeom>
          <a:noFill/>
          <a:extLst>
            <a:ext uri="{909E8E84-426E-40DD-AFC4-6F175D3DCCD1}">
              <a14:hiddenFill xmlns:a14="http://schemas.microsoft.com/office/drawing/2010/main">
                <a:solidFill>
                  <a:srgbClr val="FFFFFF"/>
                </a:solidFill>
              </a14:hiddenFill>
            </a:ext>
          </a:extLst>
        </p:spPr>
      </p:pic>
      <p:sp>
        <p:nvSpPr>
          <p:cNvPr id="2" name="Diagrama de flujo: conector 1">
            <a:extLst>
              <a:ext uri="{FF2B5EF4-FFF2-40B4-BE49-F238E27FC236}">
                <a16:creationId xmlns:a16="http://schemas.microsoft.com/office/drawing/2014/main" id="{97F8125D-1C5A-3A96-BE6B-C031C72E6F29}"/>
              </a:ext>
            </a:extLst>
          </p:cNvPr>
          <p:cNvSpPr/>
          <p:nvPr/>
        </p:nvSpPr>
        <p:spPr>
          <a:xfrm>
            <a:off x="5046296" y="4962516"/>
            <a:ext cx="1121433" cy="422695"/>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Bocadillo nube: nube 3">
            <a:extLst>
              <a:ext uri="{FF2B5EF4-FFF2-40B4-BE49-F238E27FC236}">
                <a16:creationId xmlns:a16="http://schemas.microsoft.com/office/drawing/2014/main" id="{FA2EC5A1-E1E1-08E7-8201-72AEDF1369F3}"/>
              </a:ext>
            </a:extLst>
          </p:cNvPr>
          <p:cNvSpPr/>
          <p:nvPr/>
        </p:nvSpPr>
        <p:spPr>
          <a:xfrm>
            <a:off x="8457087" y="2516749"/>
            <a:ext cx="2705118" cy="1477328"/>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8C6E3D57-1FA7-1385-0303-B67D38A3089A}"/>
              </a:ext>
            </a:extLst>
          </p:cNvPr>
          <p:cNvSpPr txBox="1"/>
          <p:nvPr/>
        </p:nvSpPr>
        <p:spPr>
          <a:xfrm>
            <a:off x="8975378" y="2655699"/>
            <a:ext cx="1645163" cy="1477328"/>
          </a:xfrm>
          <a:prstGeom prst="rect">
            <a:avLst/>
          </a:prstGeom>
          <a:noFill/>
        </p:spPr>
        <p:txBody>
          <a:bodyPr wrap="square" rtlCol="0">
            <a:spAutoFit/>
          </a:bodyPr>
          <a:lstStyle/>
          <a:p>
            <a:pPr algn="ctr"/>
            <a:r>
              <a:rPr lang="es-ES" dirty="0">
                <a:latin typeface="Arial MT"/>
              </a:rPr>
              <a:t>Luego seleccionan el botón de “Validar”</a:t>
            </a:r>
            <a:endParaRPr lang="es-CO" dirty="0">
              <a:latin typeface="Arial MT"/>
            </a:endParaRPr>
          </a:p>
          <a:p>
            <a:endParaRPr lang="es-CO" dirty="0"/>
          </a:p>
        </p:txBody>
      </p:sp>
      <p:pic>
        <p:nvPicPr>
          <p:cNvPr id="2050" name="Picture 2" descr="3D People Anger | 3d human, White person, Stick figure animation">
            <a:extLst>
              <a:ext uri="{FF2B5EF4-FFF2-40B4-BE49-F238E27FC236}">
                <a16:creationId xmlns:a16="http://schemas.microsoft.com/office/drawing/2014/main" id="{21E90C49-D97E-1FAD-019D-A9D653390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8235" y="433516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3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ESCOGER LA RUTA DEL DESTINO</a:t>
            </a:r>
            <a:endParaRPr lang="es-CO" sz="2000" dirty="0"/>
          </a:p>
        </p:txBody>
      </p:sp>
      <p:sp>
        <p:nvSpPr>
          <p:cNvPr id="12" name="CuadroTexto 11">
            <a:extLst>
              <a:ext uri="{FF2B5EF4-FFF2-40B4-BE49-F238E27FC236}">
                <a16:creationId xmlns:a16="http://schemas.microsoft.com/office/drawing/2014/main" id="{2EF698EF-91CE-4159-B610-689DBE45D12B}"/>
              </a:ext>
            </a:extLst>
          </p:cNvPr>
          <p:cNvSpPr txBox="1"/>
          <p:nvPr/>
        </p:nvSpPr>
        <p:spPr>
          <a:xfrm>
            <a:off x="914400" y="1262150"/>
            <a:ext cx="9376913" cy="369332"/>
          </a:xfrm>
          <a:prstGeom prst="rect">
            <a:avLst/>
          </a:prstGeom>
          <a:noFill/>
        </p:spPr>
        <p:txBody>
          <a:bodyPr wrap="square">
            <a:spAutoFit/>
          </a:bodyPr>
          <a:lstStyle/>
          <a:p>
            <a:pPr lvl="0" algn="just">
              <a:buClr>
                <a:srgbClr val="2E569E"/>
              </a:buClr>
              <a:buSzPts val="1800"/>
            </a:pPr>
            <a:r>
              <a:rPr lang="es-ES" sz="1800" dirty="0">
                <a:effectLst/>
                <a:latin typeface="Arial MT"/>
                <a:ea typeface="Arial MT"/>
                <a:cs typeface="Arial MT"/>
              </a:rPr>
              <a:t>Si los archivos no tienen errores, la malla dispondrá en la ruta destino el archivo (.PAK)</a:t>
            </a:r>
            <a:endParaRPr lang="es-CO" sz="1100" dirty="0">
              <a:effectLst/>
              <a:latin typeface="Arial MT"/>
              <a:ea typeface="Arial MT"/>
              <a:cs typeface="Arial MT"/>
            </a:endParaRPr>
          </a:p>
        </p:txBody>
      </p:sp>
      <p:pic>
        <p:nvPicPr>
          <p:cNvPr id="14" name="image40.jpeg">
            <a:extLst>
              <a:ext uri="{FF2B5EF4-FFF2-40B4-BE49-F238E27FC236}">
                <a16:creationId xmlns:a16="http://schemas.microsoft.com/office/drawing/2014/main" id="{F2D81DF5-FC8E-0176-CD9A-60E1AED2CB30}"/>
              </a:ext>
            </a:extLst>
          </p:cNvPr>
          <p:cNvPicPr>
            <a:picLocks noChangeAspect="1"/>
          </p:cNvPicPr>
          <p:nvPr/>
        </p:nvPicPr>
        <p:blipFill>
          <a:blip r:embed="rId6" cstate="print"/>
          <a:stretch>
            <a:fillRect/>
          </a:stretch>
        </p:blipFill>
        <p:spPr>
          <a:xfrm>
            <a:off x="2259125" y="1891398"/>
            <a:ext cx="7911417" cy="2844432"/>
          </a:xfrm>
          <a:prstGeom prst="rect">
            <a:avLst/>
          </a:prstGeom>
        </p:spPr>
      </p:pic>
      <p:sp>
        <p:nvSpPr>
          <p:cNvPr id="19" name="CuadroTexto 18">
            <a:extLst>
              <a:ext uri="{FF2B5EF4-FFF2-40B4-BE49-F238E27FC236}">
                <a16:creationId xmlns:a16="http://schemas.microsoft.com/office/drawing/2014/main" id="{8B4132E0-8A12-7584-5207-21A2C344F066}"/>
              </a:ext>
            </a:extLst>
          </p:cNvPr>
          <p:cNvSpPr txBox="1"/>
          <p:nvPr/>
        </p:nvSpPr>
        <p:spPr>
          <a:xfrm>
            <a:off x="793629" y="4988171"/>
            <a:ext cx="9376913" cy="646331"/>
          </a:xfrm>
          <a:prstGeom prst="rect">
            <a:avLst/>
          </a:prstGeom>
          <a:noFill/>
        </p:spPr>
        <p:txBody>
          <a:bodyPr wrap="square">
            <a:spAutoFit/>
          </a:bodyPr>
          <a:lstStyle/>
          <a:p>
            <a:pPr lvl="0" algn="just">
              <a:buClr>
                <a:srgbClr val="2E569E"/>
              </a:buClr>
              <a:buSzPts val="1800"/>
            </a:pPr>
            <a:r>
              <a:rPr lang="es-ES" sz="1800" dirty="0">
                <a:effectLst/>
                <a:latin typeface="Arial MT"/>
                <a:ea typeface="Arial MT"/>
                <a:cs typeface="Arial MT"/>
              </a:rPr>
              <a:t>Cuando el archivo tiene errores genera un aviso y el usuario puede ingresar a la carpeta resultado y abrir el archivo .EST</a:t>
            </a:r>
            <a:endParaRPr lang="es-CO" sz="1100" dirty="0">
              <a:effectLst/>
              <a:latin typeface="Arial MT"/>
              <a:ea typeface="Arial MT"/>
              <a:cs typeface="Arial MT"/>
            </a:endParaRPr>
          </a:p>
        </p:txBody>
      </p:sp>
    </p:spTree>
    <p:extLst>
      <p:ext uri="{BB962C8B-B14F-4D97-AF65-F5344CB8AC3E}">
        <p14:creationId xmlns:p14="http://schemas.microsoft.com/office/powerpoint/2010/main" val="187914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9CB39B45-908C-FC6E-111A-198E7557C9BA}"/>
              </a:ext>
            </a:extLst>
          </p:cNvPr>
          <p:cNvPicPr>
            <a:picLocks noGrp="1" noChangeAspect="1"/>
          </p:cNvPicPr>
          <p:nvPr>
            <p:ph idx="1"/>
          </p:nvPr>
        </p:nvPicPr>
        <p:blipFill>
          <a:blip r:embed="rId2"/>
          <a:stretch>
            <a:fillRect/>
          </a:stretch>
        </p:blipFill>
        <p:spPr>
          <a:xfrm>
            <a:off x="838199" y="2077627"/>
            <a:ext cx="5655971" cy="4099336"/>
          </a:xfrm>
        </p:spPr>
      </p:pic>
      <p:sp>
        <p:nvSpPr>
          <p:cNvPr id="4" name="Título 3">
            <a:extLst>
              <a:ext uri="{FF2B5EF4-FFF2-40B4-BE49-F238E27FC236}">
                <a16:creationId xmlns:a16="http://schemas.microsoft.com/office/drawing/2014/main" id="{C3B42E1B-9C52-97C0-3E9C-D1DECE908E0F}"/>
              </a:ext>
            </a:extLst>
          </p:cNvPr>
          <p:cNvSpPr txBox="1">
            <a:spLocks noGrp="1"/>
          </p:cNvSpPr>
          <p:nvPr>
            <p:ph type="title"/>
          </p:nvPr>
        </p:nvSpPr>
        <p:spPr>
          <a:xfrm>
            <a:off x="838199" y="615583"/>
            <a:ext cx="7511473" cy="369332"/>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TABLAS DE REFERECIA DE LAS VALIDACIONES </a:t>
            </a:r>
            <a:endParaRPr lang="es-CO" sz="2000" dirty="0"/>
          </a:p>
        </p:txBody>
      </p:sp>
      <p:pic>
        <p:nvPicPr>
          <p:cNvPr id="5" name="Picture 2">
            <a:extLst>
              <a:ext uri="{FF2B5EF4-FFF2-40B4-BE49-F238E27FC236}">
                <a16:creationId xmlns:a16="http://schemas.microsoft.com/office/drawing/2014/main" id="{6673AE64-2D1E-48C8-3603-F5994D3748EF}"/>
              </a:ext>
            </a:extLst>
          </p:cNvPr>
          <p:cNvPicPr>
            <a:picLocks noChangeAspect="1"/>
          </p:cNvPicPr>
          <p:nvPr/>
        </p:nvPicPr>
        <p:blipFill>
          <a:blip r:embed="rId3"/>
          <a:stretch>
            <a:fillRect/>
          </a:stretch>
        </p:blipFill>
        <p:spPr>
          <a:xfrm>
            <a:off x="9341040" y="483994"/>
            <a:ext cx="2340000" cy="620100"/>
          </a:xfrm>
          <a:prstGeom prst="rect">
            <a:avLst/>
          </a:prstGeom>
        </p:spPr>
      </p:pic>
      <p:sp>
        <p:nvSpPr>
          <p:cNvPr id="8" name="CuadroTexto 7">
            <a:extLst>
              <a:ext uri="{FF2B5EF4-FFF2-40B4-BE49-F238E27FC236}">
                <a16:creationId xmlns:a16="http://schemas.microsoft.com/office/drawing/2014/main" id="{B516C64B-91E1-F4B7-C07C-DE76477FB8AC}"/>
              </a:ext>
            </a:extLst>
          </p:cNvPr>
          <p:cNvSpPr txBox="1"/>
          <p:nvPr/>
        </p:nvSpPr>
        <p:spPr>
          <a:xfrm>
            <a:off x="838198" y="1298473"/>
            <a:ext cx="10744201" cy="584775"/>
          </a:xfrm>
          <a:prstGeom prst="rect">
            <a:avLst/>
          </a:prstGeom>
          <a:noFill/>
        </p:spPr>
        <p:txBody>
          <a:bodyPr wrap="square" rtlCol="0">
            <a:spAutoFit/>
          </a:bodyPr>
          <a:lstStyle/>
          <a:p>
            <a:r>
              <a:rPr lang="es-CO" sz="1600" dirty="0"/>
              <a:t>Por medio de la opción utilidades y tablas por tipo de formulario, puede ver y descargar las tablas de referencia que usa la malla para realizar las validaciones tal como la tabla de medicamentos  e IPS. </a:t>
            </a:r>
          </a:p>
        </p:txBody>
      </p:sp>
      <p:pic>
        <p:nvPicPr>
          <p:cNvPr id="10" name="Imagen 9">
            <a:extLst>
              <a:ext uri="{FF2B5EF4-FFF2-40B4-BE49-F238E27FC236}">
                <a16:creationId xmlns:a16="http://schemas.microsoft.com/office/drawing/2014/main" id="{35BE3BA3-26B5-3F68-DAE6-491BF4043B51}"/>
              </a:ext>
            </a:extLst>
          </p:cNvPr>
          <p:cNvPicPr>
            <a:picLocks noChangeAspect="1"/>
          </p:cNvPicPr>
          <p:nvPr/>
        </p:nvPicPr>
        <p:blipFill>
          <a:blip r:embed="rId4"/>
          <a:stretch>
            <a:fillRect/>
          </a:stretch>
        </p:blipFill>
        <p:spPr>
          <a:xfrm>
            <a:off x="6616049" y="2081212"/>
            <a:ext cx="5064991" cy="2695575"/>
          </a:xfrm>
          <a:prstGeom prst="rect">
            <a:avLst/>
          </a:prstGeom>
        </p:spPr>
      </p:pic>
    </p:spTree>
    <p:extLst>
      <p:ext uri="{BB962C8B-B14F-4D97-AF65-F5344CB8AC3E}">
        <p14:creationId xmlns:p14="http://schemas.microsoft.com/office/powerpoint/2010/main" val="49041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FIRMA DIGITAL</a:t>
            </a:r>
            <a:endParaRPr lang="es-CO" sz="2000" dirty="0"/>
          </a:p>
        </p:txBody>
      </p:sp>
      <p:sp>
        <p:nvSpPr>
          <p:cNvPr id="12" name="CuadroTexto 11">
            <a:extLst>
              <a:ext uri="{FF2B5EF4-FFF2-40B4-BE49-F238E27FC236}">
                <a16:creationId xmlns:a16="http://schemas.microsoft.com/office/drawing/2014/main" id="{2EF698EF-91CE-4159-B610-689DBE45D12B}"/>
              </a:ext>
            </a:extLst>
          </p:cNvPr>
          <p:cNvSpPr txBox="1"/>
          <p:nvPr/>
        </p:nvSpPr>
        <p:spPr>
          <a:xfrm>
            <a:off x="914400" y="1262150"/>
            <a:ext cx="9376913" cy="646331"/>
          </a:xfrm>
          <a:prstGeom prst="rect">
            <a:avLst/>
          </a:prstGeom>
          <a:noFill/>
        </p:spPr>
        <p:txBody>
          <a:bodyPr wrap="square">
            <a:spAutoFit/>
          </a:bodyPr>
          <a:lstStyle/>
          <a:p>
            <a:pPr lvl="0" algn="just">
              <a:buClr>
                <a:srgbClr val="2E569E"/>
              </a:buClr>
              <a:buSzPts val="1800"/>
            </a:pPr>
            <a:r>
              <a:rPr lang="es-ES" dirty="0">
                <a:latin typeface="Arial MT"/>
                <a:ea typeface="Arial MT"/>
                <a:cs typeface="Arial MT"/>
              </a:rPr>
              <a:t>Cuando tengan el archivo .PAK deben adelantar el proceso de firma a través del complemento dispuesto en la página de ADRES</a:t>
            </a:r>
            <a:endParaRPr lang="es-CO" sz="1100" dirty="0">
              <a:effectLst/>
              <a:latin typeface="Arial MT"/>
              <a:ea typeface="Arial MT"/>
              <a:cs typeface="Arial MT"/>
            </a:endParaRPr>
          </a:p>
        </p:txBody>
      </p:sp>
      <p:sp>
        <p:nvSpPr>
          <p:cNvPr id="2" name="Bocadillo nube: nube 1">
            <a:extLst>
              <a:ext uri="{FF2B5EF4-FFF2-40B4-BE49-F238E27FC236}">
                <a16:creationId xmlns:a16="http://schemas.microsoft.com/office/drawing/2014/main" id="{BCD9899B-69B8-408F-0D20-8B58EDE62ED4}"/>
              </a:ext>
            </a:extLst>
          </p:cNvPr>
          <p:cNvSpPr/>
          <p:nvPr/>
        </p:nvSpPr>
        <p:spPr>
          <a:xfrm>
            <a:off x="2208895" y="2042787"/>
            <a:ext cx="3588056" cy="2031325"/>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DDB9FDFF-5BC3-C098-2FDD-6E65C2CB165E}"/>
              </a:ext>
            </a:extLst>
          </p:cNvPr>
          <p:cNvSpPr txBox="1"/>
          <p:nvPr/>
        </p:nvSpPr>
        <p:spPr>
          <a:xfrm>
            <a:off x="4198632" y="4624828"/>
            <a:ext cx="5661362" cy="646331"/>
          </a:xfrm>
          <a:prstGeom prst="rect">
            <a:avLst/>
          </a:prstGeom>
          <a:noFill/>
        </p:spPr>
        <p:txBody>
          <a:bodyPr wrap="square">
            <a:spAutoFit/>
          </a:bodyPr>
          <a:lstStyle/>
          <a:p>
            <a:pPr lvl="0" algn="just">
              <a:buClr>
                <a:srgbClr val="2E569E"/>
              </a:buClr>
              <a:buSzPts val="1800"/>
            </a:pPr>
            <a:r>
              <a:rPr lang="es-ES" dirty="0">
                <a:latin typeface="Arial MT"/>
                <a:ea typeface="Arial MT"/>
                <a:cs typeface="Arial MT"/>
              </a:rPr>
              <a:t>Una vez este firmado el archivo debe quedar con extensión .PAK.CMS</a:t>
            </a:r>
            <a:endParaRPr lang="es-CO" sz="1100" dirty="0">
              <a:effectLst/>
              <a:latin typeface="Arial MT"/>
              <a:ea typeface="Arial MT"/>
              <a:cs typeface="Arial MT"/>
            </a:endParaRPr>
          </a:p>
        </p:txBody>
      </p:sp>
      <p:sp>
        <p:nvSpPr>
          <p:cNvPr id="4" name="CuadroTexto 3">
            <a:extLst>
              <a:ext uri="{FF2B5EF4-FFF2-40B4-BE49-F238E27FC236}">
                <a16:creationId xmlns:a16="http://schemas.microsoft.com/office/drawing/2014/main" id="{42B4B3C2-2794-7F0B-BC56-5719960AF0F8}"/>
              </a:ext>
            </a:extLst>
          </p:cNvPr>
          <p:cNvSpPr txBox="1"/>
          <p:nvPr/>
        </p:nvSpPr>
        <p:spPr>
          <a:xfrm>
            <a:off x="2820836" y="2297603"/>
            <a:ext cx="2363638" cy="1631216"/>
          </a:xfrm>
          <a:prstGeom prst="rect">
            <a:avLst/>
          </a:prstGeom>
          <a:noFill/>
        </p:spPr>
        <p:txBody>
          <a:bodyPr wrap="square" rtlCol="0">
            <a:spAutoFit/>
          </a:bodyPr>
          <a:lstStyle/>
          <a:p>
            <a:pPr algn="ctr"/>
            <a:r>
              <a:rPr lang="es-ES" sz="1600" dirty="0"/>
              <a:t>Para realizar el proceso de cifrado a través de firma digital,  deben dirigirse al instructivo dispuesto en la misma ruta</a:t>
            </a:r>
            <a:endParaRPr lang="es-CO" sz="1600" dirty="0"/>
          </a:p>
        </p:txBody>
      </p:sp>
      <p:pic>
        <p:nvPicPr>
          <p:cNvPr id="5122" name="Picture 2" descr="3d little human character pointing fotografías e imágenes de alta  resolución - Alamy">
            <a:extLst>
              <a:ext uri="{FF2B5EF4-FFF2-40B4-BE49-F238E27FC236}">
                <a16:creationId xmlns:a16="http://schemas.microsoft.com/office/drawing/2014/main" id="{5E539AD8-12CC-9453-10CD-C799C36C1D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907"/>
          <a:stretch/>
        </p:blipFill>
        <p:spPr bwMode="auto">
          <a:xfrm>
            <a:off x="1977498" y="4328928"/>
            <a:ext cx="1175775" cy="215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0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SOPORTES DIGITALIZADOS</a:t>
            </a:r>
            <a:endParaRPr lang="es-CO" sz="2000" dirty="0"/>
          </a:p>
        </p:txBody>
      </p:sp>
      <p:grpSp>
        <p:nvGrpSpPr>
          <p:cNvPr id="2" name="Grupo 1">
            <a:extLst>
              <a:ext uri="{FF2B5EF4-FFF2-40B4-BE49-F238E27FC236}">
                <a16:creationId xmlns:a16="http://schemas.microsoft.com/office/drawing/2014/main" id="{CE4ECE0B-21EE-3AB3-D6C9-2F25A6D524BD}"/>
              </a:ext>
            </a:extLst>
          </p:cNvPr>
          <p:cNvGrpSpPr/>
          <p:nvPr/>
        </p:nvGrpSpPr>
        <p:grpSpPr>
          <a:xfrm>
            <a:off x="5651200" y="2323625"/>
            <a:ext cx="3557928" cy="2134756"/>
            <a:chOff x="0" y="227703"/>
            <a:chExt cx="3557928" cy="2134756"/>
          </a:xfrm>
          <a:scene3d>
            <a:camera prst="orthographicFront"/>
            <a:lightRig rig="flat" dir="t"/>
          </a:scene3d>
        </p:grpSpPr>
        <p:sp>
          <p:nvSpPr>
            <p:cNvPr id="4" name="Rectángulo: esquinas redondeadas 3">
              <a:extLst>
                <a:ext uri="{FF2B5EF4-FFF2-40B4-BE49-F238E27FC236}">
                  <a16:creationId xmlns:a16="http://schemas.microsoft.com/office/drawing/2014/main" id="{2DC06C58-A45D-4E61-12B0-78BAF15DD718}"/>
                </a:ext>
              </a:extLst>
            </p:cNvPr>
            <p:cNvSpPr/>
            <p:nvPr/>
          </p:nvSpPr>
          <p:spPr>
            <a:xfrm>
              <a:off x="0" y="227703"/>
              <a:ext cx="3557928" cy="2134756"/>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6" name="Rectángulo: esquinas redondeadas 4">
              <a:extLst>
                <a:ext uri="{FF2B5EF4-FFF2-40B4-BE49-F238E27FC236}">
                  <a16:creationId xmlns:a16="http://schemas.microsoft.com/office/drawing/2014/main" id="{E6410756-1FEC-3776-B5F3-F4BF12A65629}"/>
                </a:ext>
              </a:extLst>
            </p:cNvPr>
            <p:cNvSpPr txBox="1"/>
            <p:nvPr/>
          </p:nvSpPr>
          <p:spPr>
            <a:xfrm>
              <a:off x="62525" y="290228"/>
              <a:ext cx="3432878" cy="200970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O" sz="3900" dirty="0">
                  <a:solidFill>
                    <a:schemeClr val="tx1"/>
                  </a:solidFill>
                </a:rPr>
                <a:t>Soportes Digitalizados</a:t>
              </a:r>
              <a:endParaRPr lang="es-CO" sz="3900" kern="1200" dirty="0">
                <a:solidFill>
                  <a:schemeClr val="tx1"/>
                </a:solidFill>
              </a:endParaRPr>
            </a:p>
          </p:txBody>
        </p:sp>
      </p:grpSp>
      <p:pic>
        <p:nvPicPr>
          <p:cNvPr id="6146" name="Picture 2" descr="Constructor Señala Con El Dedo La Imagen 3d Abajo Con Un Trazado De Trabajo  Fotos, retratos, imágenes y fotografía de archivo libres de derecho. Image  23463312">
            <a:extLst>
              <a:ext uri="{FF2B5EF4-FFF2-40B4-BE49-F238E27FC236}">
                <a16:creationId xmlns:a16="http://schemas.microsoft.com/office/drawing/2014/main" id="{673BE4D7-99DE-1F9D-FC91-234E37EE93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397" y="34290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9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ARCHIVOS REQUERIDOS PARA LA PRESENTACION DE RECLAMACIONES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995134" y="1609748"/>
            <a:ext cx="8764328" cy="1200329"/>
          </a:xfrm>
          <a:prstGeom prst="rect">
            <a:avLst/>
          </a:prstGeom>
          <a:noFill/>
        </p:spPr>
        <p:txBody>
          <a:bodyPr wrap="square">
            <a:spAutoFit/>
          </a:bodyPr>
          <a:lstStyle/>
          <a:p>
            <a:pPr algn="just"/>
            <a:r>
              <a:rPr lang="es-ES" dirty="0">
                <a:latin typeface="Arial MT"/>
              </a:rPr>
              <a:t>Para garantizar la adecuada presentación de los archivos de soporte de las reclamaciones descritos en los artículos 2.6.1.4.2.20 o 2.6.1.4.3.3 del Decreto 780 de 2016, las IPS deberán tener en cuenta las siguientes especificaciones técnicas:</a:t>
            </a:r>
          </a:p>
          <a:p>
            <a:r>
              <a:rPr lang="es-ES" dirty="0">
                <a:solidFill>
                  <a:srgbClr val="2E569E"/>
                </a:solidFill>
                <a:latin typeface="Arial MT"/>
              </a:rPr>
              <a:t> </a:t>
            </a:r>
            <a:endParaRPr lang="es-CO" dirty="0">
              <a:solidFill>
                <a:srgbClr val="2E569E"/>
              </a:solidFill>
              <a:latin typeface="Arial MT"/>
            </a:endParaRPr>
          </a:p>
        </p:txBody>
      </p:sp>
      <p:graphicFrame>
        <p:nvGraphicFramePr>
          <p:cNvPr id="5" name="Diagrama 4">
            <a:extLst>
              <a:ext uri="{FF2B5EF4-FFF2-40B4-BE49-F238E27FC236}">
                <a16:creationId xmlns:a16="http://schemas.microsoft.com/office/drawing/2014/main" id="{C4EC9990-0090-520E-B040-7A9F106712E3}"/>
              </a:ext>
            </a:extLst>
          </p:cNvPr>
          <p:cNvGraphicFramePr/>
          <p:nvPr>
            <p:extLst>
              <p:ext uri="{D42A27DB-BD31-4B8C-83A1-F6EECF244321}">
                <p14:modId xmlns:p14="http://schemas.microsoft.com/office/powerpoint/2010/main" val="1643006287"/>
              </p:ext>
            </p:extLst>
          </p:nvPr>
        </p:nvGraphicFramePr>
        <p:xfrm>
          <a:off x="2137684" y="2842736"/>
          <a:ext cx="6917167" cy="24055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8" name="Grupo 7">
            <a:extLst>
              <a:ext uri="{FF2B5EF4-FFF2-40B4-BE49-F238E27FC236}">
                <a16:creationId xmlns:a16="http://schemas.microsoft.com/office/drawing/2014/main" id="{C5229AED-0D5A-5858-52C3-B8D1ABDBF8A6}"/>
              </a:ext>
            </a:extLst>
          </p:cNvPr>
          <p:cNvGrpSpPr/>
          <p:nvPr/>
        </p:nvGrpSpPr>
        <p:grpSpPr>
          <a:xfrm>
            <a:off x="2594532" y="5623277"/>
            <a:ext cx="6109853" cy="713428"/>
            <a:chOff x="2207743" y="841265"/>
            <a:chExt cx="3120953" cy="719954"/>
          </a:xfrm>
          <a:scene3d>
            <a:camera prst="orthographicFront"/>
            <a:lightRig rig="flat" dir="t"/>
          </a:scene3d>
        </p:grpSpPr>
        <p:sp>
          <p:nvSpPr>
            <p:cNvPr id="9" name="Rectángulo: esquinas redondeadas 8">
              <a:extLst>
                <a:ext uri="{FF2B5EF4-FFF2-40B4-BE49-F238E27FC236}">
                  <a16:creationId xmlns:a16="http://schemas.microsoft.com/office/drawing/2014/main" id="{51A23D6D-3C3B-25E2-F916-563D22943785}"/>
                </a:ext>
              </a:extLst>
            </p:cNvPr>
            <p:cNvSpPr/>
            <p:nvPr/>
          </p:nvSpPr>
          <p:spPr>
            <a:xfrm>
              <a:off x="2207743" y="841265"/>
              <a:ext cx="3120953" cy="719954"/>
            </a:xfrm>
            <a:prstGeom prst="roundRect">
              <a:avLst>
                <a:gd name="adj" fmla="val 16670"/>
              </a:avLst>
            </a:prstGeom>
            <a:sp3d prstMaterial="dkEdge">
              <a:bevelT w="8200" h="38100"/>
            </a:sp3d>
          </p:spPr>
          <p:style>
            <a:lnRef idx="0">
              <a:schemeClr val="lt1">
                <a:hueOff val="0"/>
                <a:satOff val="0"/>
                <a:lumOff val="0"/>
                <a:alphaOff val="0"/>
              </a:schemeClr>
            </a:lnRef>
            <a:fillRef idx="2">
              <a:schemeClr val="accent2">
                <a:hueOff val="22688"/>
                <a:satOff val="2608"/>
                <a:lumOff val="-2079"/>
                <a:alphaOff val="0"/>
              </a:schemeClr>
            </a:fillRef>
            <a:effectRef idx="1">
              <a:schemeClr val="accent2">
                <a:hueOff val="22688"/>
                <a:satOff val="2608"/>
                <a:lumOff val="-2079"/>
                <a:alphaOff val="0"/>
              </a:schemeClr>
            </a:effectRef>
            <a:fontRef idx="minor">
              <a:schemeClr val="dk1"/>
            </a:fontRef>
          </p:style>
        </p:sp>
        <p:sp>
          <p:nvSpPr>
            <p:cNvPr id="10" name="Rectángulo: esquinas redondeadas 4">
              <a:extLst>
                <a:ext uri="{FF2B5EF4-FFF2-40B4-BE49-F238E27FC236}">
                  <a16:creationId xmlns:a16="http://schemas.microsoft.com/office/drawing/2014/main" id="{30A06B61-7303-EB31-D90D-126F3154082D}"/>
                </a:ext>
              </a:extLst>
            </p:cNvPr>
            <p:cNvSpPr txBox="1"/>
            <p:nvPr/>
          </p:nvSpPr>
          <p:spPr>
            <a:xfrm>
              <a:off x="2242895" y="876417"/>
              <a:ext cx="3050649" cy="6496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just"/>
              <a:r>
                <a:rPr lang="es-ES" sz="1200" dirty="0">
                  <a:latin typeface="Arial MT"/>
                </a:rPr>
                <a:t>Para la presentación de reclamaciones por </a:t>
              </a:r>
              <a:r>
                <a:rPr kumimoji="0" lang="es-CO" sz="1200" b="0" i="0" u="none" strike="noStrike" cap="none" spc="0" normalizeH="0" baseline="0" noProof="0" dirty="0">
                  <a:ln/>
                  <a:effectLst/>
                  <a:uLnTx/>
                  <a:uFillTx/>
                  <a:latin typeface="+mj-lt"/>
                  <a:ea typeface="+mn-ea"/>
                  <a:cs typeface="+mn-cs"/>
                </a:rPr>
                <a:t>rangos diferenciales por riesgo del SOAT descrito en el artículo 4 de la Resolución 326 de 2023, las IPS deberán aportar el certificado de reconocimiento de póliza de SOAT.</a:t>
              </a:r>
              <a:endParaRPr lang="es-CO" sz="1200" dirty="0"/>
            </a:p>
          </p:txBody>
        </p:sp>
      </p:grpSp>
      <p:pic>
        <p:nvPicPr>
          <p:cNvPr id="7176" name="Picture 8" descr="COMUNICADO No. 011 DESDE RECTORÍA">
            <a:extLst>
              <a:ext uri="{FF2B5EF4-FFF2-40B4-BE49-F238E27FC236}">
                <a16:creationId xmlns:a16="http://schemas.microsoft.com/office/drawing/2014/main" id="{C20C50F8-81C9-C667-8B3B-22D1107C48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3555" y="5417632"/>
            <a:ext cx="937030" cy="116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7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9" name="TextBox 38">
            <a:extLst>
              <a:ext uri="{FF2B5EF4-FFF2-40B4-BE49-F238E27FC236}">
                <a16:creationId xmlns:a16="http://schemas.microsoft.com/office/drawing/2014/main" id="{87AC7A26-834A-2D46-B5C1-BB9AE84A2200}"/>
              </a:ext>
            </a:extLst>
          </p:cNvPr>
          <p:cNvSpPr txBox="1"/>
          <p:nvPr/>
        </p:nvSpPr>
        <p:spPr>
          <a:xfrm>
            <a:off x="1090181" y="28012"/>
            <a:ext cx="7296454" cy="830997"/>
          </a:xfrm>
          <a:prstGeom prst="rect">
            <a:avLst/>
          </a:prstGeom>
          <a:noFill/>
        </p:spPr>
        <p:txBody>
          <a:bodyPr wrap="square" rtlCol="0">
            <a:spAutoFit/>
          </a:bodyPr>
          <a:lstStyle/>
          <a:p>
            <a:endParaRPr lang="es-MX" sz="1600" b="1" spc="-150" dirty="0">
              <a:solidFill>
                <a:schemeClr val="accent1"/>
              </a:solidFill>
              <a:latin typeface="Trebuchet MS" panose="020B0603020202020204" pitchFamily="34" charset="0"/>
            </a:endParaRPr>
          </a:p>
          <a:p>
            <a:endParaRPr lang="en-CO" sz="3200" b="1" spc="-150" dirty="0">
              <a:solidFill>
                <a:srgbClr val="63D6B4"/>
              </a:solidFill>
            </a:endParaRPr>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4" name="CuadroTexto 3">
            <a:extLst>
              <a:ext uri="{FF2B5EF4-FFF2-40B4-BE49-F238E27FC236}">
                <a16:creationId xmlns:a16="http://schemas.microsoft.com/office/drawing/2014/main" id="{30C5BA67-7ED0-472E-B6FD-3DD1F91CEDB2}"/>
              </a:ext>
            </a:extLst>
          </p:cNvPr>
          <p:cNvSpPr txBox="1"/>
          <p:nvPr/>
        </p:nvSpPr>
        <p:spPr>
          <a:xfrm>
            <a:off x="805510" y="602124"/>
            <a:ext cx="7581125"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¿QUE NECESITO PARA RADICAR A TRAVES DE LA WEB?</a:t>
            </a:r>
            <a:endParaRPr lang="es-CO" sz="2000" dirty="0"/>
          </a:p>
        </p:txBody>
      </p:sp>
      <p:graphicFrame>
        <p:nvGraphicFramePr>
          <p:cNvPr id="10" name="Diagrama 9">
            <a:extLst>
              <a:ext uri="{FF2B5EF4-FFF2-40B4-BE49-F238E27FC236}">
                <a16:creationId xmlns:a16="http://schemas.microsoft.com/office/drawing/2014/main" id="{F5DF340C-530A-12FE-B0BB-1B2CF441180F}"/>
              </a:ext>
            </a:extLst>
          </p:cNvPr>
          <p:cNvGraphicFramePr/>
          <p:nvPr>
            <p:extLst>
              <p:ext uri="{D42A27DB-BD31-4B8C-83A1-F6EECF244321}">
                <p14:modId xmlns:p14="http://schemas.microsoft.com/office/powerpoint/2010/main" val="1429714148"/>
              </p:ext>
            </p:extLst>
          </p:nvPr>
        </p:nvGraphicFramePr>
        <p:xfrm>
          <a:off x="2624311" y="1312333"/>
          <a:ext cx="6943378" cy="43277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Flecha: hacia abajo 10">
            <a:extLst>
              <a:ext uri="{FF2B5EF4-FFF2-40B4-BE49-F238E27FC236}">
                <a16:creationId xmlns:a16="http://schemas.microsoft.com/office/drawing/2014/main" id="{5797B72B-EAA2-2285-9BC3-E984B9F18002}"/>
              </a:ext>
            </a:extLst>
          </p:cNvPr>
          <p:cNvSpPr/>
          <p:nvPr/>
        </p:nvSpPr>
        <p:spPr>
          <a:xfrm>
            <a:off x="5786582" y="5004170"/>
            <a:ext cx="822036" cy="4769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652F863D-EE90-D8ED-9DB0-E6AC527A171C}"/>
              </a:ext>
            </a:extLst>
          </p:cNvPr>
          <p:cNvSpPr txBox="1"/>
          <p:nvPr/>
        </p:nvSpPr>
        <p:spPr>
          <a:xfrm>
            <a:off x="4062461" y="5633930"/>
            <a:ext cx="4204102" cy="369332"/>
          </a:xfrm>
          <a:prstGeom prst="rect">
            <a:avLst/>
          </a:prstGeom>
          <a:noFill/>
        </p:spPr>
        <p:txBody>
          <a:bodyPr wrap="square" rtlCol="0">
            <a:spAutoFit/>
          </a:bodyPr>
          <a:lstStyle/>
          <a:p>
            <a:r>
              <a:rPr lang="es-CO" dirty="0"/>
              <a:t>INSUMOS PARA RADICACIÓN WEB</a:t>
            </a:r>
          </a:p>
        </p:txBody>
      </p:sp>
    </p:spTree>
    <p:extLst>
      <p:ext uri="{BB962C8B-B14F-4D97-AF65-F5344CB8AC3E}">
        <p14:creationId xmlns:p14="http://schemas.microsoft.com/office/powerpoint/2010/main" val="106857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DOCUMENTOS REQUERIDOS PARA LA PRESENTACION DE RECLAMACIONES - FURIPS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776377" y="1517713"/>
            <a:ext cx="9773729" cy="4801314"/>
          </a:xfrm>
          <a:prstGeom prst="rect">
            <a:avLst/>
          </a:prstGeom>
          <a:noFill/>
        </p:spPr>
        <p:txBody>
          <a:bodyPr wrap="square">
            <a:spAutoFit/>
          </a:bodyPr>
          <a:lstStyle/>
          <a:p>
            <a:pPr algn="just"/>
            <a:r>
              <a:rPr lang="es-ES" dirty="0">
                <a:latin typeface="Arial MT"/>
              </a:rPr>
              <a:t>Para la presentación de FURIPS, los soportes de las reclamaciones se deben clasificar y digitalizar en tres grupos, así:</a:t>
            </a:r>
          </a:p>
          <a:p>
            <a:pPr algn="just"/>
            <a:r>
              <a:rPr lang="es-ES" dirty="0">
                <a:latin typeface="Arial MT"/>
              </a:rPr>
              <a:t> </a:t>
            </a:r>
          </a:p>
          <a:p>
            <a:pPr marL="342900" indent="-342900" algn="just">
              <a:buFont typeface="+mj-lt"/>
              <a:buAutoNum type="arabicPeriod"/>
            </a:pPr>
            <a:r>
              <a:rPr lang="es-ES" b="1" dirty="0">
                <a:latin typeface="Arial MT"/>
              </a:rPr>
              <a:t>Factura o documento equivalente de la IPS que presto el servicio</a:t>
            </a:r>
            <a:r>
              <a:rPr lang="es-ES" dirty="0">
                <a:latin typeface="Arial MT"/>
              </a:rPr>
              <a:t>.</a:t>
            </a:r>
          </a:p>
          <a:p>
            <a:pPr marL="342900" indent="-342900" algn="just">
              <a:buFont typeface="+mj-lt"/>
              <a:buAutoNum type="arabicPeriod"/>
            </a:pPr>
            <a:r>
              <a:rPr lang="es-ES" b="1" dirty="0">
                <a:latin typeface="Arial MT"/>
              </a:rPr>
              <a:t>Epicrisis o resumen clínico de atención</a:t>
            </a:r>
            <a:r>
              <a:rPr lang="es-ES" dirty="0">
                <a:latin typeface="Arial MT"/>
              </a:rPr>
              <a:t>: Corresponde al conjunto de documentos que soportan la atención, Ejemplo:</a:t>
            </a:r>
          </a:p>
          <a:p>
            <a:pPr marL="285750" indent="-285750" algn="just">
              <a:buFont typeface="Arial" panose="020B0604020202020204" pitchFamily="34" charset="0"/>
              <a:buChar char="•"/>
            </a:pPr>
            <a:r>
              <a:rPr lang="es-ES" dirty="0">
                <a:latin typeface="Arial MT"/>
              </a:rPr>
              <a:t>La hoja de traslado.</a:t>
            </a:r>
          </a:p>
          <a:p>
            <a:pPr marL="285750" indent="-285750" algn="just">
              <a:buFont typeface="Arial" panose="020B0604020202020204" pitchFamily="34" charset="0"/>
              <a:buChar char="•"/>
            </a:pPr>
            <a:r>
              <a:rPr lang="es-ES" dirty="0">
                <a:latin typeface="Arial MT"/>
              </a:rPr>
              <a:t>La hoja de evolución.</a:t>
            </a:r>
          </a:p>
          <a:p>
            <a:pPr marL="285750" indent="-285750" algn="just">
              <a:buFont typeface="Arial" panose="020B0604020202020204" pitchFamily="34" charset="0"/>
              <a:buChar char="•"/>
            </a:pPr>
            <a:r>
              <a:rPr lang="es-ES" dirty="0">
                <a:latin typeface="Arial MT"/>
              </a:rPr>
              <a:t>La hoja de referencia y contra referencia.</a:t>
            </a:r>
          </a:p>
          <a:p>
            <a:pPr marL="285750" indent="-285750" algn="just">
              <a:buFont typeface="Arial" panose="020B0604020202020204" pitchFamily="34" charset="0"/>
              <a:buChar char="•"/>
            </a:pPr>
            <a:r>
              <a:rPr lang="es-ES" dirty="0">
                <a:latin typeface="Arial MT"/>
              </a:rPr>
              <a:t>La hoja de administración de medicamentos.</a:t>
            </a:r>
          </a:p>
          <a:p>
            <a:pPr marL="285750" indent="-285750" algn="just">
              <a:buFont typeface="Arial" panose="020B0604020202020204" pitchFamily="34" charset="0"/>
              <a:buChar char="•"/>
            </a:pPr>
            <a:r>
              <a:rPr lang="es-ES" dirty="0">
                <a:latin typeface="Arial MT"/>
              </a:rPr>
              <a:t>La hoja de atención de urgencias.</a:t>
            </a:r>
          </a:p>
          <a:p>
            <a:pPr marL="285750" indent="-285750" algn="just">
              <a:buFont typeface="Arial" panose="020B0604020202020204" pitchFamily="34" charset="0"/>
              <a:buChar char="•"/>
            </a:pPr>
            <a:r>
              <a:rPr lang="es-ES" dirty="0">
                <a:latin typeface="Arial MT"/>
              </a:rPr>
              <a:t>La historia clínica.</a:t>
            </a:r>
          </a:p>
          <a:p>
            <a:pPr marL="285750" indent="-285750" algn="just">
              <a:buFont typeface="Arial" panose="020B0604020202020204" pitchFamily="34" charset="0"/>
              <a:buChar char="•"/>
            </a:pPr>
            <a:r>
              <a:rPr lang="es-ES" dirty="0">
                <a:latin typeface="Arial MT"/>
              </a:rPr>
              <a:t>El registro de anestesia.</a:t>
            </a:r>
          </a:p>
          <a:p>
            <a:pPr marL="285750" indent="-285750" algn="just">
              <a:buFont typeface="Arial" panose="020B0604020202020204" pitchFamily="34" charset="0"/>
              <a:buChar char="•"/>
            </a:pPr>
            <a:r>
              <a:rPr lang="es-ES" dirty="0">
                <a:latin typeface="Arial MT"/>
              </a:rPr>
              <a:t>La fórmula médica.</a:t>
            </a:r>
          </a:p>
          <a:p>
            <a:pPr algn="just"/>
            <a:r>
              <a:rPr lang="es-ES" b="1" dirty="0">
                <a:latin typeface="Arial MT"/>
              </a:rPr>
              <a:t>3</a:t>
            </a:r>
            <a:r>
              <a:rPr lang="es-ES" dirty="0">
                <a:latin typeface="Arial MT"/>
              </a:rPr>
              <a:t>. </a:t>
            </a:r>
            <a:r>
              <a:rPr lang="es-ES" b="1" dirty="0">
                <a:latin typeface="Arial MT"/>
              </a:rPr>
              <a:t>Factura de material de osteosíntesis: </a:t>
            </a:r>
            <a:r>
              <a:rPr lang="es-ES" dirty="0">
                <a:latin typeface="Arial MT"/>
              </a:rPr>
              <a:t>si durante la atención medica se requiere material  de osteosíntesis se deberá aportar la factura del proveedor.</a:t>
            </a:r>
          </a:p>
          <a:p>
            <a:r>
              <a:rPr lang="es-ES" dirty="0">
                <a:solidFill>
                  <a:srgbClr val="2E569E"/>
                </a:solidFill>
                <a:latin typeface="Arial MT"/>
              </a:rPr>
              <a:t> </a:t>
            </a:r>
            <a:endParaRPr lang="es-CO" dirty="0">
              <a:solidFill>
                <a:srgbClr val="2E569E"/>
              </a:solidFill>
              <a:latin typeface="Arial MT"/>
            </a:endParaRPr>
          </a:p>
        </p:txBody>
      </p:sp>
    </p:spTree>
    <p:extLst>
      <p:ext uri="{BB962C8B-B14F-4D97-AF65-F5344CB8AC3E}">
        <p14:creationId xmlns:p14="http://schemas.microsoft.com/office/powerpoint/2010/main" val="163293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DOCUMENTOS REQUERIDOS PARA LA PRESENTACION DE RECLAMACIONES - FURIPS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776377" y="1517713"/>
            <a:ext cx="9773729" cy="1200329"/>
          </a:xfrm>
          <a:prstGeom prst="rect">
            <a:avLst/>
          </a:prstGeom>
          <a:noFill/>
        </p:spPr>
        <p:txBody>
          <a:bodyPr wrap="square">
            <a:spAutoFit/>
          </a:bodyPr>
          <a:lstStyle/>
          <a:p>
            <a:pPr algn="just"/>
            <a:r>
              <a:rPr lang="es-ES" dirty="0">
                <a:latin typeface="Arial MT"/>
              </a:rPr>
              <a:t>Cada uno de los documentos se deben digitalizar de manera independiente en archivo tipo PDF, los cuales deben ser nombrados de acuerdo con la siguiente estructura:</a:t>
            </a:r>
          </a:p>
          <a:p>
            <a:pPr algn="just"/>
            <a:r>
              <a:rPr lang="es-ES" dirty="0">
                <a:solidFill>
                  <a:srgbClr val="2E569E"/>
                </a:solidFill>
                <a:latin typeface="Arial MT"/>
              </a:rPr>
              <a:t> </a:t>
            </a:r>
          </a:p>
          <a:p>
            <a:r>
              <a:rPr lang="es-ES" dirty="0">
                <a:solidFill>
                  <a:srgbClr val="2E569E"/>
                </a:solidFill>
                <a:latin typeface="Arial MT"/>
              </a:rPr>
              <a:t> </a:t>
            </a:r>
            <a:endParaRPr lang="es-CO" dirty="0">
              <a:solidFill>
                <a:srgbClr val="2E569E"/>
              </a:solidFill>
              <a:latin typeface="Arial MT"/>
            </a:endParaRPr>
          </a:p>
        </p:txBody>
      </p:sp>
      <p:pic>
        <p:nvPicPr>
          <p:cNvPr id="8" name="image49.jpeg">
            <a:extLst>
              <a:ext uri="{FF2B5EF4-FFF2-40B4-BE49-F238E27FC236}">
                <a16:creationId xmlns:a16="http://schemas.microsoft.com/office/drawing/2014/main" id="{7722009A-EF84-C408-84F6-83BC25D5F7F3}"/>
              </a:ext>
            </a:extLst>
          </p:cNvPr>
          <p:cNvPicPr>
            <a:picLocks noChangeAspect="1"/>
          </p:cNvPicPr>
          <p:nvPr/>
        </p:nvPicPr>
        <p:blipFill>
          <a:blip r:embed="rId6" cstate="print"/>
          <a:stretch>
            <a:fillRect/>
          </a:stretch>
        </p:blipFill>
        <p:spPr>
          <a:xfrm>
            <a:off x="1994113" y="2925745"/>
            <a:ext cx="9131087" cy="2940886"/>
          </a:xfrm>
          <a:prstGeom prst="rect">
            <a:avLst/>
          </a:prstGeom>
        </p:spPr>
      </p:pic>
      <p:sp>
        <p:nvSpPr>
          <p:cNvPr id="2" name="CuadroTexto 1">
            <a:extLst>
              <a:ext uri="{FF2B5EF4-FFF2-40B4-BE49-F238E27FC236}">
                <a16:creationId xmlns:a16="http://schemas.microsoft.com/office/drawing/2014/main" id="{F15F7F19-68EE-02CB-C1A5-57F97D539E26}"/>
              </a:ext>
            </a:extLst>
          </p:cNvPr>
          <p:cNvSpPr txBox="1"/>
          <p:nvPr/>
        </p:nvSpPr>
        <p:spPr>
          <a:xfrm>
            <a:off x="862642" y="2675974"/>
            <a:ext cx="1224950" cy="400110"/>
          </a:xfrm>
          <a:prstGeom prst="rect">
            <a:avLst/>
          </a:prstGeom>
          <a:noFill/>
        </p:spPr>
        <p:txBody>
          <a:bodyPr wrap="square" rtlCol="0">
            <a:spAutoFit/>
          </a:bodyPr>
          <a:lstStyle/>
          <a:p>
            <a:r>
              <a:rPr lang="es-ES" sz="2000" b="1" dirty="0">
                <a:solidFill>
                  <a:srgbClr val="2E569E"/>
                </a:solidFill>
                <a:latin typeface="Arial MT"/>
              </a:rPr>
              <a:t>FURIPS</a:t>
            </a:r>
            <a:endParaRPr lang="es-CO" sz="2000" b="1" dirty="0">
              <a:solidFill>
                <a:srgbClr val="2E569E"/>
              </a:solidFill>
              <a:latin typeface="Arial MT"/>
            </a:endParaRPr>
          </a:p>
        </p:txBody>
      </p:sp>
    </p:spTree>
    <p:extLst>
      <p:ext uri="{BB962C8B-B14F-4D97-AF65-F5344CB8AC3E}">
        <p14:creationId xmlns:p14="http://schemas.microsoft.com/office/powerpoint/2010/main" val="420246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ARCHIVOS REQUERIDOS PARA LA PRESENTACION DE RECLAMACIONES - FURIPS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752820" y="1570627"/>
            <a:ext cx="9773729" cy="646331"/>
          </a:xfrm>
          <a:prstGeom prst="rect">
            <a:avLst/>
          </a:prstGeom>
          <a:noFill/>
        </p:spPr>
        <p:txBody>
          <a:bodyPr wrap="square">
            <a:spAutoFit/>
          </a:bodyPr>
          <a:lstStyle/>
          <a:p>
            <a:pPr algn="just"/>
            <a:r>
              <a:rPr lang="es-ES" dirty="0">
                <a:latin typeface="Arial MT"/>
              </a:rPr>
              <a:t>Así se deben quedar nombrados los archivos</a:t>
            </a:r>
          </a:p>
          <a:p>
            <a:r>
              <a:rPr lang="es-ES" dirty="0">
                <a:solidFill>
                  <a:srgbClr val="2E569E"/>
                </a:solidFill>
                <a:latin typeface="Arial MT"/>
              </a:rPr>
              <a:t> </a:t>
            </a:r>
            <a:endParaRPr lang="es-CO" dirty="0">
              <a:solidFill>
                <a:srgbClr val="2E569E"/>
              </a:solidFill>
              <a:latin typeface="Arial MT"/>
            </a:endParaRPr>
          </a:p>
        </p:txBody>
      </p:sp>
      <p:sp>
        <p:nvSpPr>
          <p:cNvPr id="2" name="CuadroTexto 1">
            <a:extLst>
              <a:ext uri="{FF2B5EF4-FFF2-40B4-BE49-F238E27FC236}">
                <a16:creationId xmlns:a16="http://schemas.microsoft.com/office/drawing/2014/main" id="{F15F7F19-68EE-02CB-C1A5-57F97D539E26}"/>
              </a:ext>
            </a:extLst>
          </p:cNvPr>
          <p:cNvSpPr txBox="1"/>
          <p:nvPr/>
        </p:nvSpPr>
        <p:spPr>
          <a:xfrm>
            <a:off x="776377" y="2187965"/>
            <a:ext cx="1224950" cy="400110"/>
          </a:xfrm>
          <a:prstGeom prst="rect">
            <a:avLst/>
          </a:prstGeom>
          <a:noFill/>
        </p:spPr>
        <p:txBody>
          <a:bodyPr wrap="square" rtlCol="0">
            <a:spAutoFit/>
          </a:bodyPr>
          <a:lstStyle/>
          <a:p>
            <a:r>
              <a:rPr lang="es-ES" sz="2000" b="1" dirty="0">
                <a:latin typeface="Arial MT"/>
              </a:rPr>
              <a:t>FURIPS</a:t>
            </a:r>
            <a:endParaRPr lang="es-CO" sz="2000" b="1" dirty="0">
              <a:latin typeface="Arial MT"/>
            </a:endParaRPr>
          </a:p>
        </p:txBody>
      </p:sp>
      <p:grpSp>
        <p:nvGrpSpPr>
          <p:cNvPr id="10" name="Group 415">
            <a:extLst>
              <a:ext uri="{FF2B5EF4-FFF2-40B4-BE49-F238E27FC236}">
                <a16:creationId xmlns:a16="http://schemas.microsoft.com/office/drawing/2014/main" id="{CB4979AE-AA9F-B67E-609F-9CA286574F17}"/>
              </a:ext>
            </a:extLst>
          </p:cNvPr>
          <p:cNvGrpSpPr>
            <a:grpSpLocks/>
          </p:cNvGrpSpPr>
          <p:nvPr/>
        </p:nvGrpSpPr>
        <p:grpSpPr bwMode="auto">
          <a:xfrm>
            <a:off x="2081288" y="2327550"/>
            <a:ext cx="5770857" cy="3805557"/>
            <a:chOff x="1267" y="-45"/>
            <a:chExt cx="13260" cy="6736"/>
          </a:xfrm>
        </p:grpSpPr>
        <p:pic>
          <p:nvPicPr>
            <p:cNvPr id="12" name="Picture 419">
              <a:extLst>
                <a:ext uri="{FF2B5EF4-FFF2-40B4-BE49-F238E27FC236}">
                  <a16:creationId xmlns:a16="http://schemas.microsoft.com/office/drawing/2014/main" id="{CE173351-7FFA-5909-56DD-A77B56B43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 y="-45"/>
              <a:ext cx="13260" cy="2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18">
              <a:extLst>
                <a:ext uri="{FF2B5EF4-FFF2-40B4-BE49-F238E27FC236}">
                  <a16:creationId xmlns:a16="http://schemas.microsoft.com/office/drawing/2014/main" id="{01343245-9738-165F-2F68-58CF372CE1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2" y="2685"/>
              <a:ext cx="12045" cy="400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3DB691A2-408A-5DF3-9EF7-F54B4350AF7B}"/>
              </a:ext>
            </a:extLst>
          </p:cNvPr>
          <p:cNvSpPr txBox="1"/>
          <p:nvPr/>
        </p:nvSpPr>
        <p:spPr>
          <a:xfrm>
            <a:off x="8140168" y="5287373"/>
            <a:ext cx="2226863" cy="830997"/>
          </a:xfrm>
          <a:prstGeom prst="rect">
            <a:avLst/>
          </a:prstGeom>
          <a:noFill/>
        </p:spPr>
        <p:txBody>
          <a:bodyPr wrap="square" rtlCol="0">
            <a:spAutoFit/>
          </a:bodyPr>
          <a:lstStyle/>
          <a:p>
            <a:pPr algn="ctr"/>
            <a:r>
              <a:rPr lang="es-ES" sz="1200" dirty="0">
                <a:latin typeface="Arial MT"/>
              </a:rPr>
              <a:t>Este documento solo es obligatorio cuando se está reclamando material de osteosíntesis</a:t>
            </a:r>
            <a:endParaRPr lang="es-CO" sz="1200" dirty="0">
              <a:latin typeface="Arial MT"/>
            </a:endParaRPr>
          </a:p>
        </p:txBody>
      </p:sp>
      <p:sp>
        <p:nvSpPr>
          <p:cNvPr id="5" name="Nube 4">
            <a:extLst>
              <a:ext uri="{FF2B5EF4-FFF2-40B4-BE49-F238E27FC236}">
                <a16:creationId xmlns:a16="http://schemas.microsoft.com/office/drawing/2014/main" id="{E22232C6-1522-6A50-D78F-9D8A90716774}"/>
              </a:ext>
            </a:extLst>
          </p:cNvPr>
          <p:cNvSpPr/>
          <p:nvPr/>
        </p:nvSpPr>
        <p:spPr>
          <a:xfrm>
            <a:off x="8021249" y="5082276"/>
            <a:ext cx="2489791" cy="117359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Flecha: hacia la izquierda 5">
            <a:extLst>
              <a:ext uri="{FF2B5EF4-FFF2-40B4-BE49-F238E27FC236}">
                <a16:creationId xmlns:a16="http://schemas.microsoft.com/office/drawing/2014/main" id="{7D6A33C0-2471-3955-9E71-9B3AA6D0BB67}"/>
              </a:ext>
            </a:extLst>
          </p:cNvPr>
          <p:cNvSpPr/>
          <p:nvPr/>
        </p:nvSpPr>
        <p:spPr>
          <a:xfrm>
            <a:off x="7696947" y="5669075"/>
            <a:ext cx="310395" cy="25497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365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DOCUMENTOS REQUERIDOS PARA LA PRESENTACION DE RECLAMACIONES - FURTRAN</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19509" y="1517713"/>
            <a:ext cx="9773729" cy="1477328"/>
          </a:xfrm>
          <a:prstGeom prst="rect">
            <a:avLst/>
          </a:prstGeom>
          <a:noFill/>
        </p:spPr>
        <p:txBody>
          <a:bodyPr wrap="square">
            <a:spAutoFit/>
          </a:bodyPr>
          <a:lstStyle/>
          <a:p>
            <a:pPr algn="just"/>
            <a:r>
              <a:rPr lang="es-ES" dirty="0">
                <a:latin typeface="Arial MT"/>
              </a:rPr>
              <a:t>Para la presentación de FURTRAN, los soportes de las reclamaciones se deben clasificar y digitalizar en dos grupos, así:</a:t>
            </a:r>
          </a:p>
          <a:p>
            <a:pPr algn="just"/>
            <a:r>
              <a:rPr lang="es-ES" dirty="0">
                <a:latin typeface="Arial MT"/>
              </a:rPr>
              <a:t> </a:t>
            </a:r>
          </a:p>
          <a:p>
            <a:pPr marL="342900" indent="-342900" algn="just">
              <a:buFont typeface="+mj-lt"/>
              <a:buAutoNum type="arabicPeriod"/>
            </a:pPr>
            <a:r>
              <a:rPr lang="es-ES" b="1" dirty="0">
                <a:latin typeface="Arial MT"/>
              </a:rPr>
              <a:t>Factura o documento equivalente </a:t>
            </a:r>
            <a:r>
              <a:rPr lang="es-ES" dirty="0">
                <a:latin typeface="Arial MT"/>
              </a:rPr>
              <a:t>de la empresa de transporte que presto el servicio.</a:t>
            </a:r>
          </a:p>
          <a:p>
            <a:pPr marL="342900" indent="-342900" algn="just">
              <a:buFont typeface="+mj-lt"/>
              <a:buAutoNum type="arabicPeriod"/>
            </a:pPr>
            <a:r>
              <a:rPr lang="es-ES" b="1" dirty="0">
                <a:latin typeface="Arial MT"/>
              </a:rPr>
              <a:t>Hoja de traslado:</a:t>
            </a:r>
            <a:r>
              <a:rPr lang="es-ES" dirty="0">
                <a:latin typeface="Arial MT"/>
              </a:rPr>
              <a:t> Cuando el transporte haya sido prestado por una ambulancia.</a:t>
            </a:r>
            <a:endParaRPr lang="es-CO" dirty="0">
              <a:latin typeface="Arial MT"/>
            </a:endParaRPr>
          </a:p>
        </p:txBody>
      </p:sp>
      <p:sp>
        <p:nvSpPr>
          <p:cNvPr id="2" name="CuadroTexto 1">
            <a:extLst>
              <a:ext uri="{FF2B5EF4-FFF2-40B4-BE49-F238E27FC236}">
                <a16:creationId xmlns:a16="http://schemas.microsoft.com/office/drawing/2014/main" id="{C20C8FB1-F8B5-195F-FD92-22F8B873A52A}"/>
              </a:ext>
            </a:extLst>
          </p:cNvPr>
          <p:cNvSpPr txBox="1"/>
          <p:nvPr/>
        </p:nvSpPr>
        <p:spPr>
          <a:xfrm>
            <a:off x="905774" y="3355675"/>
            <a:ext cx="10110158" cy="646331"/>
          </a:xfrm>
          <a:prstGeom prst="rect">
            <a:avLst/>
          </a:prstGeom>
          <a:noFill/>
        </p:spPr>
        <p:txBody>
          <a:bodyPr wrap="square" rtlCol="0">
            <a:spAutoFit/>
          </a:bodyPr>
          <a:lstStyle/>
          <a:p>
            <a:r>
              <a:rPr lang="es-ES" dirty="0">
                <a:latin typeface="Arial MT"/>
              </a:rPr>
              <a:t>Cada uno de los documentos se debe digitalizar de manera independiente, en archivo tipo PDF, los cuales deben ser nombrados de acuerdo con la siguiente estructura:</a:t>
            </a:r>
            <a:endParaRPr lang="es-CO" dirty="0"/>
          </a:p>
        </p:txBody>
      </p:sp>
      <p:pic>
        <p:nvPicPr>
          <p:cNvPr id="9" name="image52.jpeg">
            <a:extLst>
              <a:ext uri="{FF2B5EF4-FFF2-40B4-BE49-F238E27FC236}">
                <a16:creationId xmlns:a16="http://schemas.microsoft.com/office/drawing/2014/main" id="{B7E16F97-C62A-5835-1F19-577ACF983201}"/>
              </a:ext>
            </a:extLst>
          </p:cNvPr>
          <p:cNvPicPr>
            <a:picLocks noChangeAspect="1"/>
          </p:cNvPicPr>
          <p:nvPr/>
        </p:nvPicPr>
        <p:blipFill>
          <a:blip r:embed="rId6" cstate="print"/>
          <a:stretch>
            <a:fillRect/>
          </a:stretch>
        </p:blipFill>
        <p:spPr>
          <a:xfrm>
            <a:off x="905774" y="4316614"/>
            <a:ext cx="9773729" cy="1428282"/>
          </a:xfrm>
          <a:prstGeom prst="rect">
            <a:avLst/>
          </a:prstGeom>
        </p:spPr>
      </p:pic>
    </p:spTree>
    <p:extLst>
      <p:ext uri="{BB962C8B-B14F-4D97-AF65-F5344CB8AC3E}">
        <p14:creationId xmlns:p14="http://schemas.microsoft.com/office/powerpoint/2010/main" val="262967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DOCUMENTOS REQUERIDOS PARA LA PRESENTACION DE RECLAMACIONES - FURTRAN</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752820" y="1570627"/>
            <a:ext cx="9773729" cy="646331"/>
          </a:xfrm>
          <a:prstGeom prst="rect">
            <a:avLst/>
          </a:prstGeom>
          <a:noFill/>
        </p:spPr>
        <p:txBody>
          <a:bodyPr wrap="square">
            <a:spAutoFit/>
          </a:bodyPr>
          <a:lstStyle/>
          <a:p>
            <a:pPr algn="just"/>
            <a:r>
              <a:rPr lang="es-ES" dirty="0">
                <a:latin typeface="Arial MT"/>
              </a:rPr>
              <a:t>Así se deben quedar nombrados los archivos</a:t>
            </a:r>
          </a:p>
          <a:p>
            <a:r>
              <a:rPr lang="es-ES" dirty="0">
                <a:solidFill>
                  <a:srgbClr val="2E569E"/>
                </a:solidFill>
                <a:latin typeface="Arial MT"/>
              </a:rPr>
              <a:t> </a:t>
            </a:r>
            <a:endParaRPr lang="es-CO" dirty="0">
              <a:solidFill>
                <a:srgbClr val="2E569E"/>
              </a:solidFill>
              <a:latin typeface="Arial MT"/>
            </a:endParaRPr>
          </a:p>
        </p:txBody>
      </p:sp>
      <p:sp>
        <p:nvSpPr>
          <p:cNvPr id="2" name="CuadroTexto 1">
            <a:extLst>
              <a:ext uri="{FF2B5EF4-FFF2-40B4-BE49-F238E27FC236}">
                <a16:creationId xmlns:a16="http://schemas.microsoft.com/office/drawing/2014/main" id="{F15F7F19-68EE-02CB-C1A5-57F97D539E26}"/>
              </a:ext>
            </a:extLst>
          </p:cNvPr>
          <p:cNvSpPr txBox="1"/>
          <p:nvPr/>
        </p:nvSpPr>
        <p:spPr>
          <a:xfrm>
            <a:off x="776377" y="2187965"/>
            <a:ext cx="1449238" cy="400110"/>
          </a:xfrm>
          <a:prstGeom prst="rect">
            <a:avLst/>
          </a:prstGeom>
          <a:noFill/>
        </p:spPr>
        <p:txBody>
          <a:bodyPr wrap="square" rtlCol="0">
            <a:spAutoFit/>
          </a:bodyPr>
          <a:lstStyle/>
          <a:p>
            <a:r>
              <a:rPr lang="es-ES" sz="2000" b="1" dirty="0">
                <a:latin typeface="Arial MT"/>
              </a:rPr>
              <a:t>FURTRAN</a:t>
            </a:r>
            <a:endParaRPr lang="es-CO" sz="2000" b="1" dirty="0">
              <a:latin typeface="Arial MT"/>
            </a:endParaRPr>
          </a:p>
        </p:txBody>
      </p:sp>
      <p:pic>
        <p:nvPicPr>
          <p:cNvPr id="19" name="image53.jpeg">
            <a:extLst>
              <a:ext uri="{FF2B5EF4-FFF2-40B4-BE49-F238E27FC236}">
                <a16:creationId xmlns:a16="http://schemas.microsoft.com/office/drawing/2014/main" id="{E1169C74-DC77-3DE3-C92B-047A811343AC}"/>
              </a:ext>
            </a:extLst>
          </p:cNvPr>
          <p:cNvPicPr>
            <a:picLocks noChangeAspect="1"/>
          </p:cNvPicPr>
          <p:nvPr/>
        </p:nvPicPr>
        <p:blipFill>
          <a:blip r:embed="rId6" cstate="print"/>
          <a:stretch>
            <a:fillRect/>
          </a:stretch>
        </p:blipFill>
        <p:spPr>
          <a:xfrm>
            <a:off x="1208956" y="2846876"/>
            <a:ext cx="8324850" cy="2933700"/>
          </a:xfrm>
          <a:prstGeom prst="rect">
            <a:avLst/>
          </a:prstGeom>
        </p:spPr>
      </p:pic>
    </p:spTree>
    <p:extLst>
      <p:ext uri="{BB962C8B-B14F-4D97-AF65-F5344CB8AC3E}">
        <p14:creationId xmlns:p14="http://schemas.microsoft.com/office/powerpoint/2010/main" val="4044719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PARAMETROS DE LOS ARCHIVOS PARA SOPORTAR RECLAMACIONES</a:t>
            </a:r>
            <a:endParaRPr lang="es-CO" sz="2000" dirty="0"/>
          </a:p>
        </p:txBody>
      </p:sp>
      <p:sp>
        <p:nvSpPr>
          <p:cNvPr id="15" name="Freeform 379">
            <a:extLst>
              <a:ext uri="{FF2B5EF4-FFF2-40B4-BE49-F238E27FC236}">
                <a16:creationId xmlns:a16="http://schemas.microsoft.com/office/drawing/2014/main" id="{6E28B687-ED25-385E-2F3B-27C523687152}"/>
              </a:ext>
            </a:extLst>
          </p:cNvPr>
          <p:cNvSpPr>
            <a:spLocks/>
          </p:cNvSpPr>
          <p:nvPr/>
        </p:nvSpPr>
        <p:spPr bwMode="auto">
          <a:xfrm>
            <a:off x="888520" y="1837750"/>
            <a:ext cx="9903125" cy="4501872"/>
          </a:xfrm>
          <a:custGeom>
            <a:avLst/>
            <a:gdLst>
              <a:gd name="T0" fmla="+- 0 18170 367"/>
              <a:gd name="T1" fmla="*/ T0 w 18468"/>
              <a:gd name="T2" fmla="+- 0 -726 -726"/>
              <a:gd name="T3" fmla="*/ -726 h 6642"/>
              <a:gd name="T4" fmla="+- 0 1031 367"/>
              <a:gd name="T5" fmla="*/ T4 w 18468"/>
              <a:gd name="T6" fmla="+- 0 -726 -726"/>
              <a:gd name="T7" fmla="*/ -726 h 6642"/>
              <a:gd name="T8" fmla="+- 0 953 367"/>
              <a:gd name="T9" fmla="*/ T8 w 18468"/>
              <a:gd name="T10" fmla="+- 0 -721 -726"/>
              <a:gd name="T11" fmla="*/ -721 h 6642"/>
              <a:gd name="T12" fmla="+- 0 879 367"/>
              <a:gd name="T13" fmla="*/ T12 w 18468"/>
              <a:gd name="T14" fmla="+- 0 -708 -726"/>
              <a:gd name="T15" fmla="*/ -708 h 6642"/>
              <a:gd name="T16" fmla="+- 0 807 367"/>
              <a:gd name="T17" fmla="*/ T16 w 18468"/>
              <a:gd name="T18" fmla="+- 0 -687 -726"/>
              <a:gd name="T19" fmla="*/ -687 h 6642"/>
              <a:gd name="T20" fmla="+- 0 739 367"/>
              <a:gd name="T21" fmla="*/ T20 w 18468"/>
              <a:gd name="T22" fmla="+- 0 -658 -726"/>
              <a:gd name="T23" fmla="*/ -658 h 6642"/>
              <a:gd name="T24" fmla="+- 0 675 367"/>
              <a:gd name="T25" fmla="*/ T24 w 18468"/>
              <a:gd name="T26" fmla="+- 0 -622 -726"/>
              <a:gd name="T27" fmla="*/ -622 h 6642"/>
              <a:gd name="T28" fmla="+- 0 615 367"/>
              <a:gd name="T29" fmla="*/ T28 w 18468"/>
              <a:gd name="T30" fmla="+- 0 -580 -726"/>
              <a:gd name="T31" fmla="*/ -580 h 6642"/>
              <a:gd name="T32" fmla="+- 0 561 367"/>
              <a:gd name="T33" fmla="*/ T32 w 18468"/>
              <a:gd name="T34" fmla="+- 0 -531 -726"/>
              <a:gd name="T35" fmla="*/ -531 h 6642"/>
              <a:gd name="T36" fmla="+- 0 513 367"/>
              <a:gd name="T37" fmla="*/ T36 w 18468"/>
              <a:gd name="T38" fmla="+- 0 -477 -726"/>
              <a:gd name="T39" fmla="*/ -477 h 6642"/>
              <a:gd name="T40" fmla="+- 0 470 367"/>
              <a:gd name="T41" fmla="*/ T40 w 18468"/>
              <a:gd name="T42" fmla="+- 0 -418 -726"/>
              <a:gd name="T43" fmla="*/ -418 h 6642"/>
              <a:gd name="T44" fmla="+- 0 434 367"/>
              <a:gd name="T45" fmla="*/ T44 w 18468"/>
              <a:gd name="T46" fmla="+- 0 -354 -726"/>
              <a:gd name="T47" fmla="*/ -354 h 6642"/>
              <a:gd name="T48" fmla="+- 0 405 367"/>
              <a:gd name="T49" fmla="*/ T48 w 18468"/>
              <a:gd name="T50" fmla="+- 0 -286 -726"/>
              <a:gd name="T51" fmla="*/ -286 h 6642"/>
              <a:gd name="T52" fmla="+- 0 384 367"/>
              <a:gd name="T53" fmla="*/ T52 w 18468"/>
              <a:gd name="T54" fmla="+- 0 -214 -726"/>
              <a:gd name="T55" fmla="*/ -214 h 6642"/>
              <a:gd name="T56" fmla="+- 0 371 367"/>
              <a:gd name="T57" fmla="*/ T56 w 18468"/>
              <a:gd name="T58" fmla="+- 0 -139 -726"/>
              <a:gd name="T59" fmla="*/ -139 h 6642"/>
              <a:gd name="T60" fmla="+- 0 367 367"/>
              <a:gd name="T61" fmla="*/ T60 w 18468"/>
              <a:gd name="T62" fmla="+- 0 -62 -726"/>
              <a:gd name="T63" fmla="*/ -62 h 6642"/>
              <a:gd name="T64" fmla="+- 0 367 367"/>
              <a:gd name="T65" fmla="*/ T64 w 18468"/>
              <a:gd name="T66" fmla="+- 0 5252 -726"/>
              <a:gd name="T67" fmla="*/ 5252 h 6642"/>
              <a:gd name="T68" fmla="+- 0 371 367"/>
              <a:gd name="T69" fmla="*/ T68 w 18468"/>
              <a:gd name="T70" fmla="+- 0 5329 -726"/>
              <a:gd name="T71" fmla="*/ 5329 h 6642"/>
              <a:gd name="T72" fmla="+- 0 384 367"/>
              <a:gd name="T73" fmla="*/ T72 w 18468"/>
              <a:gd name="T74" fmla="+- 0 5404 -726"/>
              <a:gd name="T75" fmla="*/ 5404 h 6642"/>
              <a:gd name="T76" fmla="+- 0 405 367"/>
              <a:gd name="T77" fmla="*/ T76 w 18468"/>
              <a:gd name="T78" fmla="+- 0 5476 -726"/>
              <a:gd name="T79" fmla="*/ 5476 h 6642"/>
              <a:gd name="T80" fmla="+- 0 434 367"/>
              <a:gd name="T81" fmla="*/ T80 w 18468"/>
              <a:gd name="T82" fmla="+- 0 5544 -726"/>
              <a:gd name="T83" fmla="*/ 5544 h 6642"/>
              <a:gd name="T84" fmla="+- 0 470 367"/>
              <a:gd name="T85" fmla="*/ T84 w 18468"/>
              <a:gd name="T86" fmla="+- 0 5608 -726"/>
              <a:gd name="T87" fmla="*/ 5608 h 6642"/>
              <a:gd name="T88" fmla="+- 0 513 367"/>
              <a:gd name="T89" fmla="*/ T88 w 18468"/>
              <a:gd name="T90" fmla="+- 0 5667 -726"/>
              <a:gd name="T91" fmla="*/ 5667 h 6642"/>
              <a:gd name="T92" fmla="+- 0 561 367"/>
              <a:gd name="T93" fmla="*/ T92 w 18468"/>
              <a:gd name="T94" fmla="+- 0 5722 -726"/>
              <a:gd name="T95" fmla="*/ 5722 h 6642"/>
              <a:gd name="T96" fmla="+- 0 615 367"/>
              <a:gd name="T97" fmla="*/ T96 w 18468"/>
              <a:gd name="T98" fmla="+- 0 5770 -726"/>
              <a:gd name="T99" fmla="*/ 5770 h 6642"/>
              <a:gd name="T100" fmla="+- 0 675 367"/>
              <a:gd name="T101" fmla="*/ T100 w 18468"/>
              <a:gd name="T102" fmla="+- 0 5813 -726"/>
              <a:gd name="T103" fmla="*/ 5813 h 6642"/>
              <a:gd name="T104" fmla="+- 0 739 367"/>
              <a:gd name="T105" fmla="*/ T104 w 18468"/>
              <a:gd name="T106" fmla="+- 0 5849 -726"/>
              <a:gd name="T107" fmla="*/ 5849 h 6642"/>
              <a:gd name="T108" fmla="+- 0 807 367"/>
              <a:gd name="T109" fmla="*/ T108 w 18468"/>
              <a:gd name="T110" fmla="+- 0 5877 -726"/>
              <a:gd name="T111" fmla="*/ 5877 h 6642"/>
              <a:gd name="T112" fmla="+- 0 879 367"/>
              <a:gd name="T113" fmla="*/ T112 w 18468"/>
              <a:gd name="T114" fmla="+- 0 5899 -726"/>
              <a:gd name="T115" fmla="*/ 5899 h 6642"/>
              <a:gd name="T116" fmla="+- 0 953 367"/>
              <a:gd name="T117" fmla="*/ T116 w 18468"/>
              <a:gd name="T118" fmla="+- 0 5912 -726"/>
              <a:gd name="T119" fmla="*/ 5912 h 6642"/>
              <a:gd name="T120" fmla="+- 0 1031 367"/>
              <a:gd name="T121" fmla="*/ T120 w 18468"/>
              <a:gd name="T122" fmla="+- 0 5916 -726"/>
              <a:gd name="T123" fmla="*/ 5916 h 6642"/>
              <a:gd name="T124" fmla="+- 0 18170 367"/>
              <a:gd name="T125" fmla="*/ T124 w 18468"/>
              <a:gd name="T126" fmla="+- 0 5916 -726"/>
              <a:gd name="T127" fmla="*/ 5916 h 6642"/>
              <a:gd name="T128" fmla="+- 0 18248 367"/>
              <a:gd name="T129" fmla="*/ T128 w 18468"/>
              <a:gd name="T130" fmla="+- 0 5912 -726"/>
              <a:gd name="T131" fmla="*/ 5912 h 6642"/>
              <a:gd name="T132" fmla="+- 0 18323 367"/>
              <a:gd name="T133" fmla="*/ T132 w 18468"/>
              <a:gd name="T134" fmla="+- 0 5899 -726"/>
              <a:gd name="T135" fmla="*/ 5899 h 6642"/>
              <a:gd name="T136" fmla="+- 0 18394 367"/>
              <a:gd name="T137" fmla="*/ T136 w 18468"/>
              <a:gd name="T138" fmla="+- 0 5877 -726"/>
              <a:gd name="T139" fmla="*/ 5877 h 6642"/>
              <a:gd name="T140" fmla="+- 0 18462 367"/>
              <a:gd name="T141" fmla="*/ T140 w 18468"/>
              <a:gd name="T142" fmla="+- 0 5849 -726"/>
              <a:gd name="T143" fmla="*/ 5849 h 6642"/>
              <a:gd name="T144" fmla="+- 0 18526 367"/>
              <a:gd name="T145" fmla="*/ T144 w 18468"/>
              <a:gd name="T146" fmla="+- 0 5813 -726"/>
              <a:gd name="T147" fmla="*/ 5813 h 6642"/>
              <a:gd name="T148" fmla="+- 0 18586 367"/>
              <a:gd name="T149" fmla="*/ T148 w 18468"/>
              <a:gd name="T150" fmla="+- 0 5770 -726"/>
              <a:gd name="T151" fmla="*/ 5770 h 6642"/>
              <a:gd name="T152" fmla="+- 0 18640 367"/>
              <a:gd name="T153" fmla="*/ T152 w 18468"/>
              <a:gd name="T154" fmla="+- 0 5722 -726"/>
              <a:gd name="T155" fmla="*/ 5722 h 6642"/>
              <a:gd name="T156" fmla="+- 0 18689 367"/>
              <a:gd name="T157" fmla="*/ T156 w 18468"/>
              <a:gd name="T158" fmla="+- 0 5667 -726"/>
              <a:gd name="T159" fmla="*/ 5667 h 6642"/>
              <a:gd name="T160" fmla="+- 0 18731 367"/>
              <a:gd name="T161" fmla="*/ T160 w 18468"/>
              <a:gd name="T162" fmla="+- 0 5608 -726"/>
              <a:gd name="T163" fmla="*/ 5608 h 6642"/>
              <a:gd name="T164" fmla="+- 0 18767 367"/>
              <a:gd name="T165" fmla="*/ T164 w 18468"/>
              <a:gd name="T166" fmla="+- 0 5544 -726"/>
              <a:gd name="T167" fmla="*/ 5544 h 6642"/>
              <a:gd name="T168" fmla="+- 0 18796 367"/>
              <a:gd name="T169" fmla="*/ T168 w 18468"/>
              <a:gd name="T170" fmla="+- 0 5476 -726"/>
              <a:gd name="T171" fmla="*/ 5476 h 6642"/>
              <a:gd name="T172" fmla="+- 0 18817 367"/>
              <a:gd name="T173" fmla="*/ T172 w 18468"/>
              <a:gd name="T174" fmla="+- 0 5404 -726"/>
              <a:gd name="T175" fmla="*/ 5404 h 6642"/>
              <a:gd name="T176" fmla="+- 0 18830 367"/>
              <a:gd name="T177" fmla="*/ T176 w 18468"/>
              <a:gd name="T178" fmla="+- 0 5329 -726"/>
              <a:gd name="T179" fmla="*/ 5329 h 6642"/>
              <a:gd name="T180" fmla="+- 0 18835 367"/>
              <a:gd name="T181" fmla="*/ T180 w 18468"/>
              <a:gd name="T182" fmla="+- 0 5252 -726"/>
              <a:gd name="T183" fmla="*/ 5252 h 6642"/>
              <a:gd name="T184" fmla="+- 0 18835 367"/>
              <a:gd name="T185" fmla="*/ T184 w 18468"/>
              <a:gd name="T186" fmla="+- 0 -62 -726"/>
              <a:gd name="T187" fmla="*/ -62 h 6642"/>
              <a:gd name="T188" fmla="+- 0 18830 367"/>
              <a:gd name="T189" fmla="*/ T188 w 18468"/>
              <a:gd name="T190" fmla="+- 0 -139 -726"/>
              <a:gd name="T191" fmla="*/ -139 h 6642"/>
              <a:gd name="T192" fmla="+- 0 18817 367"/>
              <a:gd name="T193" fmla="*/ T192 w 18468"/>
              <a:gd name="T194" fmla="+- 0 -214 -726"/>
              <a:gd name="T195" fmla="*/ -214 h 6642"/>
              <a:gd name="T196" fmla="+- 0 18796 367"/>
              <a:gd name="T197" fmla="*/ T196 w 18468"/>
              <a:gd name="T198" fmla="+- 0 -286 -726"/>
              <a:gd name="T199" fmla="*/ -286 h 6642"/>
              <a:gd name="T200" fmla="+- 0 18767 367"/>
              <a:gd name="T201" fmla="*/ T200 w 18468"/>
              <a:gd name="T202" fmla="+- 0 -354 -726"/>
              <a:gd name="T203" fmla="*/ -354 h 6642"/>
              <a:gd name="T204" fmla="+- 0 18731 367"/>
              <a:gd name="T205" fmla="*/ T204 w 18468"/>
              <a:gd name="T206" fmla="+- 0 -418 -726"/>
              <a:gd name="T207" fmla="*/ -418 h 6642"/>
              <a:gd name="T208" fmla="+- 0 18689 367"/>
              <a:gd name="T209" fmla="*/ T208 w 18468"/>
              <a:gd name="T210" fmla="+- 0 -477 -726"/>
              <a:gd name="T211" fmla="*/ -477 h 6642"/>
              <a:gd name="T212" fmla="+- 0 18640 367"/>
              <a:gd name="T213" fmla="*/ T212 w 18468"/>
              <a:gd name="T214" fmla="+- 0 -531 -726"/>
              <a:gd name="T215" fmla="*/ -531 h 6642"/>
              <a:gd name="T216" fmla="+- 0 18586 367"/>
              <a:gd name="T217" fmla="*/ T216 w 18468"/>
              <a:gd name="T218" fmla="+- 0 -580 -726"/>
              <a:gd name="T219" fmla="*/ -580 h 6642"/>
              <a:gd name="T220" fmla="+- 0 18526 367"/>
              <a:gd name="T221" fmla="*/ T220 w 18468"/>
              <a:gd name="T222" fmla="+- 0 -622 -726"/>
              <a:gd name="T223" fmla="*/ -622 h 6642"/>
              <a:gd name="T224" fmla="+- 0 18462 367"/>
              <a:gd name="T225" fmla="*/ T224 w 18468"/>
              <a:gd name="T226" fmla="+- 0 -658 -726"/>
              <a:gd name="T227" fmla="*/ -658 h 6642"/>
              <a:gd name="T228" fmla="+- 0 18394 367"/>
              <a:gd name="T229" fmla="*/ T228 w 18468"/>
              <a:gd name="T230" fmla="+- 0 -687 -726"/>
              <a:gd name="T231" fmla="*/ -687 h 6642"/>
              <a:gd name="T232" fmla="+- 0 18323 367"/>
              <a:gd name="T233" fmla="*/ T232 w 18468"/>
              <a:gd name="T234" fmla="+- 0 -708 -726"/>
              <a:gd name="T235" fmla="*/ -708 h 6642"/>
              <a:gd name="T236" fmla="+- 0 18248 367"/>
              <a:gd name="T237" fmla="*/ T236 w 18468"/>
              <a:gd name="T238" fmla="+- 0 -721 -726"/>
              <a:gd name="T239" fmla="*/ -721 h 6642"/>
              <a:gd name="T240" fmla="+- 0 18170 367"/>
              <a:gd name="T241" fmla="*/ T240 w 18468"/>
              <a:gd name="T242" fmla="+- 0 -726 -726"/>
              <a:gd name="T243" fmla="*/ -726 h 66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8468" h="6642">
                <a:moveTo>
                  <a:pt x="17803" y="0"/>
                </a:moveTo>
                <a:lnTo>
                  <a:pt x="664" y="0"/>
                </a:lnTo>
                <a:lnTo>
                  <a:pt x="586" y="5"/>
                </a:lnTo>
                <a:lnTo>
                  <a:pt x="512" y="18"/>
                </a:lnTo>
                <a:lnTo>
                  <a:pt x="440" y="39"/>
                </a:lnTo>
                <a:lnTo>
                  <a:pt x="372" y="68"/>
                </a:lnTo>
                <a:lnTo>
                  <a:pt x="308" y="104"/>
                </a:lnTo>
                <a:lnTo>
                  <a:pt x="248" y="146"/>
                </a:lnTo>
                <a:lnTo>
                  <a:pt x="194" y="195"/>
                </a:lnTo>
                <a:lnTo>
                  <a:pt x="146" y="249"/>
                </a:lnTo>
                <a:lnTo>
                  <a:pt x="103" y="308"/>
                </a:lnTo>
                <a:lnTo>
                  <a:pt x="67" y="372"/>
                </a:lnTo>
                <a:lnTo>
                  <a:pt x="38" y="440"/>
                </a:lnTo>
                <a:lnTo>
                  <a:pt x="17" y="512"/>
                </a:lnTo>
                <a:lnTo>
                  <a:pt x="4" y="587"/>
                </a:lnTo>
                <a:lnTo>
                  <a:pt x="0" y="664"/>
                </a:lnTo>
                <a:lnTo>
                  <a:pt x="0" y="5978"/>
                </a:lnTo>
                <a:lnTo>
                  <a:pt x="4" y="6055"/>
                </a:lnTo>
                <a:lnTo>
                  <a:pt x="17" y="6130"/>
                </a:lnTo>
                <a:lnTo>
                  <a:pt x="38" y="6202"/>
                </a:lnTo>
                <a:lnTo>
                  <a:pt x="67" y="6270"/>
                </a:lnTo>
                <a:lnTo>
                  <a:pt x="103" y="6334"/>
                </a:lnTo>
                <a:lnTo>
                  <a:pt x="146" y="6393"/>
                </a:lnTo>
                <a:lnTo>
                  <a:pt x="194" y="6448"/>
                </a:lnTo>
                <a:lnTo>
                  <a:pt x="248" y="6496"/>
                </a:lnTo>
                <a:lnTo>
                  <a:pt x="308" y="6539"/>
                </a:lnTo>
                <a:lnTo>
                  <a:pt x="372" y="6575"/>
                </a:lnTo>
                <a:lnTo>
                  <a:pt x="440" y="6603"/>
                </a:lnTo>
                <a:lnTo>
                  <a:pt x="512" y="6625"/>
                </a:lnTo>
                <a:lnTo>
                  <a:pt x="586" y="6638"/>
                </a:lnTo>
                <a:lnTo>
                  <a:pt x="664" y="6642"/>
                </a:lnTo>
                <a:lnTo>
                  <a:pt x="17803" y="6642"/>
                </a:lnTo>
                <a:lnTo>
                  <a:pt x="17881" y="6638"/>
                </a:lnTo>
                <a:lnTo>
                  <a:pt x="17956" y="6625"/>
                </a:lnTo>
                <a:lnTo>
                  <a:pt x="18027" y="6603"/>
                </a:lnTo>
                <a:lnTo>
                  <a:pt x="18095" y="6575"/>
                </a:lnTo>
                <a:lnTo>
                  <a:pt x="18159" y="6539"/>
                </a:lnTo>
                <a:lnTo>
                  <a:pt x="18219" y="6496"/>
                </a:lnTo>
                <a:lnTo>
                  <a:pt x="18273" y="6448"/>
                </a:lnTo>
                <a:lnTo>
                  <a:pt x="18322" y="6393"/>
                </a:lnTo>
                <a:lnTo>
                  <a:pt x="18364" y="6334"/>
                </a:lnTo>
                <a:lnTo>
                  <a:pt x="18400" y="6270"/>
                </a:lnTo>
                <a:lnTo>
                  <a:pt x="18429" y="6202"/>
                </a:lnTo>
                <a:lnTo>
                  <a:pt x="18450" y="6130"/>
                </a:lnTo>
                <a:lnTo>
                  <a:pt x="18463" y="6055"/>
                </a:lnTo>
                <a:lnTo>
                  <a:pt x="18468" y="5978"/>
                </a:lnTo>
                <a:lnTo>
                  <a:pt x="18468" y="664"/>
                </a:lnTo>
                <a:lnTo>
                  <a:pt x="18463" y="587"/>
                </a:lnTo>
                <a:lnTo>
                  <a:pt x="18450" y="512"/>
                </a:lnTo>
                <a:lnTo>
                  <a:pt x="18429" y="440"/>
                </a:lnTo>
                <a:lnTo>
                  <a:pt x="18400" y="372"/>
                </a:lnTo>
                <a:lnTo>
                  <a:pt x="18364" y="308"/>
                </a:lnTo>
                <a:lnTo>
                  <a:pt x="18322" y="249"/>
                </a:lnTo>
                <a:lnTo>
                  <a:pt x="18273" y="195"/>
                </a:lnTo>
                <a:lnTo>
                  <a:pt x="18219" y="146"/>
                </a:lnTo>
                <a:lnTo>
                  <a:pt x="18159" y="104"/>
                </a:lnTo>
                <a:lnTo>
                  <a:pt x="18095" y="68"/>
                </a:lnTo>
                <a:lnTo>
                  <a:pt x="18027" y="39"/>
                </a:lnTo>
                <a:lnTo>
                  <a:pt x="17956" y="18"/>
                </a:lnTo>
                <a:lnTo>
                  <a:pt x="17881" y="5"/>
                </a:lnTo>
                <a:lnTo>
                  <a:pt x="17803" y="0"/>
                </a:lnTo>
                <a:close/>
              </a:path>
            </a:pathLst>
          </a:custGeom>
          <a:solidFill>
            <a:schemeClr val="bg2">
              <a:lumMod val="25000"/>
            </a:schemeClr>
          </a:solidFill>
          <a:ln>
            <a:noFill/>
          </a:ln>
        </p:spPr>
        <p:txBody>
          <a:bodyPr rot="0" vert="horz" wrap="square" lIns="91440" tIns="45720" rIns="91440" bIns="45720" anchor="t" anchorCtr="0" upright="1">
            <a:noAutofit/>
          </a:bodyPr>
          <a:lstStyle/>
          <a:p>
            <a:endParaRPr lang="es-CO"/>
          </a:p>
        </p:txBody>
      </p:sp>
      <p:sp>
        <p:nvSpPr>
          <p:cNvPr id="4" name="CuadroTexto 3">
            <a:extLst>
              <a:ext uri="{FF2B5EF4-FFF2-40B4-BE49-F238E27FC236}">
                <a16:creationId xmlns:a16="http://schemas.microsoft.com/office/drawing/2014/main" id="{B0919E3B-A117-12EC-89EC-A90BBC877D35}"/>
              </a:ext>
            </a:extLst>
          </p:cNvPr>
          <p:cNvSpPr txBox="1"/>
          <p:nvPr/>
        </p:nvSpPr>
        <p:spPr>
          <a:xfrm>
            <a:off x="1196484" y="2341836"/>
            <a:ext cx="9008565" cy="3493700"/>
          </a:xfrm>
          <a:prstGeom prst="rect">
            <a:avLst/>
          </a:prstGeom>
          <a:noFill/>
        </p:spPr>
        <p:txBody>
          <a:bodyPr wrap="square" rtlCol="0">
            <a:spAutoFit/>
          </a:bodyPr>
          <a:lstStyle/>
          <a:p>
            <a:pPr marL="342900" indent="-342900">
              <a:buFont typeface="Arial" panose="020B0604020202020204" pitchFamily="34" charset="0"/>
              <a:buChar char="•"/>
            </a:pPr>
            <a:r>
              <a:rPr lang="es-ES" sz="2400" b="1" dirty="0">
                <a:solidFill>
                  <a:schemeClr val="bg1"/>
                </a:solidFill>
                <a:latin typeface="Arial MT"/>
              </a:rPr>
              <a:t>Escala:</a:t>
            </a:r>
            <a:r>
              <a:rPr lang="es-ES" sz="2400" dirty="0">
                <a:solidFill>
                  <a:schemeClr val="bg1"/>
                </a:solidFill>
                <a:latin typeface="Arial MT"/>
              </a:rPr>
              <a:t> Los documentos deben estar digitalizados en la escala más básica de blanco y negro para texto.</a:t>
            </a:r>
          </a:p>
          <a:p>
            <a:endParaRPr lang="es-ES" sz="2400" dirty="0">
              <a:solidFill>
                <a:schemeClr val="bg1"/>
              </a:solidFill>
              <a:latin typeface="Arial MT"/>
            </a:endParaRPr>
          </a:p>
          <a:p>
            <a:pPr marL="342900" indent="-342900">
              <a:buFont typeface="Arial" panose="020B0604020202020204" pitchFamily="34" charset="0"/>
              <a:buChar char="•"/>
            </a:pPr>
            <a:r>
              <a:rPr lang="es-ES" sz="2400" b="1" dirty="0">
                <a:solidFill>
                  <a:schemeClr val="bg1"/>
                </a:solidFill>
                <a:latin typeface="Arial MT"/>
              </a:rPr>
              <a:t>Resolución	de	la	imagen</a:t>
            </a:r>
            <a:r>
              <a:rPr lang="es-ES" sz="2400" dirty="0">
                <a:solidFill>
                  <a:schemeClr val="bg1"/>
                </a:solidFill>
                <a:latin typeface="Arial MT"/>
              </a:rPr>
              <a:t>:	Digitalización	con	una resolución de 200 dpi en escala básica de blanco y negro.</a:t>
            </a:r>
          </a:p>
          <a:p>
            <a:endParaRPr lang="es-ES" sz="2400" dirty="0">
              <a:solidFill>
                <a:schemeClr val="bg1"/>
              </a:solidFill>
              <a:latin typeface="Arial MT"/>
            </a:endParaRPr>
          </a:p>
          <a:p>
            <a:pPr marL="342900" indent="-342900">
              <a:buFont typeface="Arial" panose="020B0604020202020204" pitchFamily="34" charset="0"/>
              <a:buChar char="•"/>
            </a:pPr>
            <a:r>
              <a:rPr lang="es-ES" sz="2400" b="1" dirty="0">
                <a:solidFill>
                  <a:schemeClr val="bg1"/>
                </a:solidFill>
                <a:latin typeface="Arial MT"/>
              </a:rPr>
              <a:t>Tipo Archivo</a:t>
            </a:r>
            <a:r>
              <a:rPr lang="es-ES" sz="2400" dirty="0">
                <a:solidFill>
                  <a:schemeClr val="bg1"/>
                </a:solidFill>
                <a:latin typeface="Arial MT"/>
              </a:rPr>
              <a:t>: El formato del archivo para digitalización debe ser PDF</a:t>
            </a:r>
            <a:r>
              <a:rPr lang="es-ES" sz="2000" dirty="0">
                <a:solidFill>
                  <a:schemeClr val="bg1"/>
                </a:solidFill>
              </a:rPr>
              <a:t>.</a:t>
            </a:r>
          </a:p>
        </p:txBody>
      </p:sp>
    </p:spTree>
    <p:extLst>
      <p:ext uri="{BB962C8B-B14F-4D97-AF65-F5344CB8AC3E}">
        <p14:creationId xmlns:p14="http://schemas.microsoft.com/office/powerpoint/2010/main" val="3941359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COMPRESION DE ARCHIVO CON IMAGENES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737311" y="1449294"/>
            <a:ext cx="9773729" cy="1200329"/>
          </a:xfrm>
          <a:prstGeom prst="rect">
            <a:avLst/>
          </a:prstGeom>
          <a:noFill/>
        </p:spPr>
        <p:txBody>
          <a:bodyPr wrap="square">
            <a:spAutoFit/>
          </a:bodyPr>
          <a:lstStyle/>
          <a:p>
            <a:pPr algn="just"/>
            <a:r>
              <a:rPr lang="es-ES" dirty="0">
                <a:latin typeface="Arial MT"/>
              </a:rPr>
              <a:t>Con la totalidad de las imágenes asociadas a las facturas presentadas en el FURIPS o FURTRAN, se debe generar Archivo .ZIP, se deben seleccionar todas las imágenes y comprimir como se muestra en la siguiente imagen:</a:t>
            </a:r>
          </a:p>
          <a:p>
            <a:r>
              <a:rPr lang="es-ES" dirty="0">
                <a:solidFill>
                  <a:srgbClr val="2E569E"/>
                </a:solidFill>
                <a:latin typeface="Arial MT"/>
              </a:rPr>
              <a:t> </a:t>
            </a:r>
            <a:endParaRPr lang="es-CO" dirty="0">
              <a:solidFill>
                <a:srgbClr val="2E569E"/>
              </a:solidFill>
              <a:latin typeface="Arial MT"/>
            </a:endParaRPr>
          </a:p>
        </p:txBody>
      </p:sp>
      <p:pic>
        <p:nvPicPr>
          <p:cNvPr id="21" name="Picture 368">
            <a:extLst>
              <a:ext uri="{FF2B5EF4-FFF2-40B4-BE49-F238E27FC236}">
                <a16:creationId xmlns:a16="http://schemas.microsoft.com/office/drawing/2014/main" id="{7C8DC0F6-2EA4-2095-A8A2-C1E7FDF914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5451" y="2445320"/>
            <a:ext cx="8699021" cy="30317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71">
            <a:extLst>
              <a:ext uri="{FF2B5EF4-FFF2-40B4-BE49-F238E27FC236}">
                <a16:creationId xmlns:a16="http://schemas.microsoft.com/office/drawing/2014/main" id="{E99564F0-6029-8F4B-DCA2-8DE4D6CFE6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9516" y="5477042"/>
            <a:ext cx="5465445" cy="908050"/>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369">
            <a:extLst>
              <a:ext uri="{FF2B5EF4-FFF2-40B4-BE49-F238E27FC236}">
                <a16:creationId xmlns:a16="http://schemas.microsoft.com/office/drawing/2014/main" id="{32735991-BB5E-5691-B8B9-E87F549DB9F9}"/>
              </a:ext>
            </a:extLst>
          </p:cNvPr>
          <p:cNvSpPr>
            <a:spLocks/>
          </p:cNvSpPr>
          <p:nvPr/>
        </p:nvSpPr>
        <p:spPr bwMode="auto">
          <a:xfrm>
            <a:off x="7555818" y="5477042"/>
            <a:ext cx="3131185" cy="1062355"/>
          </a:xfrm>
          <a:custGeom>
            <a:avLst/>
            <a:gdLst>
              <a:gd name="T0" fmla="+- 0 12442 12433"/>
              <a:gd name="T1" fmla="*/ T0 w 4931"/>
              <a:gd name="T2" fmla="+- 0 563 -200"/>
              <a:gd name="T3" fmla="*/ 563 h 1673"/>
              <a:gd name="T4" fmla="+- 0 12516 12433"/>
              <a:gd name="T5" fmla="*/ T4 w 4931"/>
              <a:gd name="T6" fmla="+- 0 420 -200"/>
              <a:gd name="T7" fmla="*/ 420 h 1673"/>
              <a:gd name="T8" fmla="+- 0 12658 12433"/>
              <a:gd name="T9" fmla="*/ T8 w 4931"/>
              <a:gd name="T10" fmla="+- 0 287 -200"/>
              <a:gd name="T11" fmla="*/ 287 h 1673"/>
              <a:gd name="T12" fmla="+- 0 12805 12433"/>
              <a:gd name="T13" fmla="*/ T12 w 4931"/>
              <a:gd name="T14" fmla="+- 0 195 -200"/>
              <a:gd name="T15" fmla="*/ 195 h 1673"/>
              <a:gd name="T16" fmla="+- 0 12920 12433"/>
              <a:gd name="T17" fmla="*/ T16 w 4931"/>
              <a:gd name="T18" fmla="+- 0 137 -200"/>
              <a:gd name="T19" fmla="*/ 137 h 1673"/>
              <a:gd name="T20" fmla="+- 0 13050 12433"/>
              <a:gd name="T21" fmla="*/ T20 w 4931"/>
              <a:gd name="T22" fmla="+- 0 83 -200"/>
              <a:gd name="T23" fmla="*/ 83 h 1673"/>
              <a:gd name="T24" fmla="+- 0 13191 12433"/>
              <a:gd name="T25" fmla="*/ T24 w 4931"/>
              <a:gd name="T26" fmla="+- 0 33 -200"/>
              <a:gd name="T27" fmla="*/ 33 h 1673"/>
              <a:gd name="T28" fmla="+- 0 13345 12433"/>
              <a:gd name="T29" fmla="*/ T28 w 4931"/>
              <a:gd name="T30" fmla="+- 0 -13 -200"/>
              <a:gd name="T31" fmla="*/ -13 h 1673"/>
              <a:gd name="T32" fmla="+- 0 13509 12433"/>
              <a:gd name="T33" fmla="*/ T32 w 4931"/>
              <a:gd name="T34" fmla="+- 0 -54 -200"/>
              <a:gd name="T35" fmla="*/ -54 h 1673"/>
              <a:gd name="T36" fmla="+- 0 13683 12433"/>
              <a:gd name="T37" fmla="*/ T36 w 4931"/>
              <a:gd name="T38" fmla="+- 0 -91 -200"/>
              <a:gd name="T39" fmla="*/ -91 h 1673"/>
              <a:gd name="T40" fmla="+- 0 13867 12433"/>
              <a:gd name="T41" fmla="*/ T40 w 4931"/>
              <a:gd name="T42" fmla="+- 0 -123 -200"/>
              <a:gd name="T43" fmla="*/ -123 h 1673"/>
              <a:gd name="T44" fmla="+- 0 14060 12433"/>
              <a:gd name="T45" fmla="*/ T44 w 4931"/>
              <a:gd name="T46" fmla="+- 0 -150 -200"/>
              <a:gd name="T47" fmla="*/ -150 h 1673"/>
              <a:gd name="T48" fmla="+- 0 14260 12433"/>
              <a:gd name="T49" fmla="*/ T48 w 4931"/>
              <a:gd name="T50" fmla="+- 0 -171 -200"/>
              <a:gd name="T51" fmla="*/ -171 h 1673"/>
              <a:gd name="T52" fmla="+- 0 14467 12433"/>
              <a:gd name="T53" fmla="*/ T52 w 4931"/>
              <a:gd name="T54" fmla="+- 0 -187 -200"/>
              <a:gd name="T55" fmla="*/ -187 h 1673"/>
              <a:gd name="T56" fmla="+- 0 14680 12433"/>
              <a:gd name="T57" fmla="*/ T56 w 4931"/>
              <a:gd name="T58" fmla="+- 0 -196 -200"/>
              <a:gd name="T59" fmla="*/ -196 h 1673"/>
              <a:gd name="T60" fmla="+- 0 14898 12433"/>
              <a:gd name="T61" fmla="*/ T60 w 4931"/>
              <a:gd name="T62" fmla="+- 0 -200 -200"/>
              <a:gd name="T63" fmla="*/ -200 h 1673"/>
              <a:gd name="T64" fmla="+- 0 15116 12433"/>
              <a:gd name="T65" fmla="*/ T64 w 4931"/>
              <a:gd name="T66" fmla="+- 0 -196 -200"/>
              <a:gd name="T67" fmla="*/ -196 h 1673"/>
              <a:gd name="T68" fmla="+- 0 15329 12433"/>
              <a:gd name="T69" fmla="*/ T68 w 4931"/>
              <a:gd name="T70" fmla="+- 0 -187 -200"/>
              <a:gd name="T71" fmla="*/ -187 h 1673"/>
              <a:gd name="T72" fmla="+- 0 15536 12433"/>
              <a:gd name="T73" fmla="*/ T72 w 4931"/>
              <a:gd name="T74" fmla="+- 0 -171 -200"/>
              <a:gd name="T75" fmla="*/ -171 h 1673"/>
              <a:gd name="T76" fmla="+- 0 15736 12433"/>
              <a:gd name="T77" fmla="*/ T76 w 4931"/>
              <a:gd name="T78" fmla="+- 0 -150 -200"/>
              <a:gd name="T79" fmla="*/ -150 h 1673"/>
              <a:gd name="T80" fmla="+- 0 15929 12433"/>
              <a:gd name="T81" fmla="*/ T80 w 4931"/>
              <a:gd name="T82" fmla="+- 0 -123 -200"/>
              <a:gd name="T83" fmla="*/ -123 h 1673"/>
              <a:gd name="T84" fmla="+- 0 16113 12433"/>
              <a:gd name="T85" fmla="*/ T84 w 4931"/>
              <a:gd name="T86" fmla="+- 0 -91 -200"/>
              <a:gd name="T87" fmla="*/ -91 h 1673"/>
              <a:gd name="T88" fmla="+- 0 16287 12433"/>
              <a:gd name="T89" fmla="*/ T88 w 4931"/>
              <a:gd name="T90" fmla="+- 0 -54 -200"/>
              <a:gd name="T91" fmla="*/ -54 h 1673"/>
              <a:gd name="T92" fmla="+- 0 16451 12433"/>
              <a:gd name="T93" fmla="*/ T92 w 4931"/>
              <a:gd name="T94" fmla="+- 0 -13 -200"/>
              <a:gd name="T95" fmla="*/ -13 h 1673"/>
              <a:gd name="T96" fmla="+- 0 16605 12433"/>
              <a:gd name="T97" fmla="*/ T96 w 4931"/>
              <a:gd name="T98" fmla="+- 0 33 -200"/>
              <a:gd name="T99" fmla="*/ 33 h 1673"/>
              <a:gd name="T100" fmla="+- 0 16746 12433"/>
              <a:gd name="T101" fmla="*/ T100 w 4931"/>
              <a:gd name="T102" fmla="+- 0 83 -200"/>
              <a:gd name="T103" fmla="*/ 83 h 1673"/>
              <a:gd name="T104" fmla="+- 0 16876 12433"/>
              <a:gd name="T105" fmla="*/ T104 w 4931"/>
              <a:gd name="T106" fmla="+- 0 137 -200"/>
              <a:gd name="T107" fmla="*/ 137 h 1673"/>
              <a:gd name="T108" fmla="+- 0 16991 12433"/>
              <a:gd name="T109" fmla="*/ T108 w 4931"/>
              <a:gd name="T110" fmla="+- 0 195 -200"/>
              <a:gd name="T111" fmla="*/ 195 h 1673"/>
              <a:gd name="T112" fmla="+- 0 17138 12433"/>
              <a:gd name="T113" fmla="*/ T112 w 4931"/>
              <a:gd name="T114" fmla="+- 0 287 -200"/>
              <a:gd name="T115" fmla="*/ 287 h 1673"/>
              <a:gd name="T116" fmla="+- 0 17280 12433"/>
              <a:gd name="T117" fmla="*/ T116 w 4931"/>
              <a:gd name="T118" fmla="+- 0 420 -200"/>
              <a:gd name="T119" fmla="*/ 420 h 1673"/>
              <a:gd name="T120" fmla="+- 0 17354 12433"/>
              <a:gd name="T121" fmla="*/ T120 w 4931"/>
              <a:gd name="T122" fmla="+- 0 563 -200"/>
              <a:gd name="T123" fmla="*/ 563 h 1673"/>
              <a:gd name="T124" fmla="+- 0 17361 12433"/>
              <a:gd name="T125" fmla="*/ T124 w 4931"/>
              <a:gd name="T126" fmla="+- 0 674 -200"/>
              <a:gd name="T127" fmla="*/ 674 h 1673"/>
              <a:gd name="T128" fmla="+- 0 17305 12433"/>
              <a:gd name="T129" fmla="*/ T128 w 4931"/>
              <a:gd name="T130" fmla="+- 0 819 -200"/>
              <a:gd name="T131" fmla="*/ 819 h 1673"/>
              <a:gd name="T132" fmla="+- 0 17180 12433"/>
              <a:gd name="T133" fmla="*/ T132 w 4931"/>
              <a:gd name="T134" fmla="+- 0 954 -200"/>
              <a:gd name="T135" fmla="*/ 954 h 1673"/>
              <a:gd name="T136" fmla="+- 0 16991 12433"/>
              <a:gd name="T137" fmla="*/ T136 w 4931"/>
              <a:gd name="T138" fmla="+- 0 1079 -200"/>
              <a:gd name="T139" fmla="*/ 1079 h 1673"/>
              <a:gd name="T140" fmla="+- 0 16876 12433"/>
              <a:gd name="T141" fmla="*/ T140 w 4931"/>
              <a:gd name="T142" fmla="+- 0 1136 -200"/>
              <a:gd name="T143" fmla="*/ 1136 h 1673"/>
              <a:gd name="T144" fmla="+- 0 16746 12433"/>
              <a:gd name="T145" fmla="*/ T144 w 4931"/>
              <a:gd name="T146" fmla="+- 0 1190 -200"/>
              <a:gd name="T147" fmla="*/ 1190 h 1673"/>
              <a:gd name="T148" fmla="+- 0 16605 12433"/>
              <a:gd name="T149" fmla="*/ T148 w 4931"/>
              <a:gd name="T150" fmla="+- 0 1240 -200"/>
              <a:gd name="T151" fmla="*/ 1240 h 1673"/>
              <a:gd name="T152" fmla="+- 0 16451 12433"/>
              <a:gd name="T153" fmla="*/ T152 w 4931"/>
              <a:gd name="T154" fmla="+- 0 1286 -200"/>
              <a:gd name="T155" fmla="*/ 1286 h 1673"/>
              <a:gd name="T156" fmla="+- 0 16287 12433"/>
              <a:gd name="T157" fmla="*/ T156 w 4931"/>
              <a:gd name="T158" fmla="+- 0 1328 -200"/>
              <a:gd name="T159" fmla="*/ 1328 h 1673"/>
              <a:gd name="T160" fmla="+- 0 16113 12433"/>
              <a:gd name="T161" fmla="*/ T160 w 4931"/>
              <a:gd name="T162" fmla="+- 0 1365 -200"/>
              <a:gd name="T163" fmla="*/ 1365 h 1673"/>
              <a:gd name="T164" fmla="+- 0 15929 12433"/>
              <a:gd name="T165" fmla="*/ T164 w 4931"/>
              <a:gd name="T166" fmla="+- 0 1397 -200"/>
              <a:gd name="T167" fmla="*/ 1397 h 1673"/>
              <a:gd name="T168" fmla="+- 0 15736 12433"/>
              <a:gd name="T169" fmla="*/ T168 w 4931"/>
              <a:gd name="T170" fmla="+- 0 1424 -200"/>
              <a:gd name="T171" fmla="*/ 1424 h 1673"/>
              <a:gd name="T172" fmla="+- 0 15536 12433"/>
              <a:gd name="T173" fmla="*/ T172 w 4931"/>
              <a:gd name="T174" fmla="+- 0 1445 -200"/>
              <a:gd name="T175" fmla="*/ 1445 h 1673"/>
              <a:gd name="T176" fmla="+- 0 15329 12433"/>
              <a:gd name="T177" fmla="*/ T176 w 4931"/>
              <a:gd name="T178" fmla="+- 0 1461 -200"/>
              <a:gd name="T179" fmla="*/ 1461 h 1673"/>
              <a:gd name="T180" fmla="+- 0 15116 12433"/>
              <a:gd name="T181" fmla="*/ T180 w 4931"/>
              <a:gd name="T182" fmla="+- 0 1470 -200"/>
              <a:gd name="T183" fmla="*/ 1470 h 1673"/>
              <a:gd name="T184" fmla="+- 0 14898 12433"/>
              <a:gd name="T185" fmla="*/ T184 w 4931"/>
              <a:gd name="T186" fmla="+- 0 1473 -200"/>
              <a:gd name="T187" fmla="*/ 1473 h 1673"/>
              <a:gd name="T188" fmla="+- 0 14680 12433"/>
              <a:gd name="T189" fmla="*/ T188 w 4931"/>
              <a:gd name="T190" fmla="+- 0 1470 -200"/>
              <a:gd name="T191" fmla="*/ 1470 h 1673"/>
              <a:gd name="T192" fmla="+- 0 14467 12433"/>
              <a:gd name="T193" fmla="*/ T192 w 4931"/>
              <a:gd name="T194" fmla="+- 0 1461 -200"/>
              <a:gd name="T195" fmla="*/ 1461 h 1673"/>
              <a:gd name="T196" fmla="+- 0 14260 12433"/>
              <a:gd name="T197" fmla="*/ T196 w 4931"/>
              <a:gd name="T198" fmla="+- 0 1445 -200"/>
              <a:gd name="T199" fmla="*/ 1445 h 1673"/>
              <a:gd name="T200" fmla="+- 0 14060 12433"/>
              <a:gd name="T201" fmla="*/ T200 w 4931"/>
              <a:gd name="T202" fmla="+- 0 1424 -200"/>
              <a:gd name="T203" fmla="*/ 1424 h 1673"/>
              <a:gd name="T204" fmla="+- 0 13867 12433"/>
              <a:gd name="T205" fmla="*/ T204 w 4931"/>
              <a:gd name="T206" fmla="+- 0 1397 -200"/>
              <a:gd name="T207" fmla="*/ 1397 h 1673"/>
              <a:gd name="T208" fmla="+- 0 13683 12433"/>
              <a:gd name="T209" fmla="*/ T208 w 4931"/>
              <a:gd name="T210" fmla="+- 0 1365 -200"/>
              <a:gd name="T211" fmla="*/ 1365 h 1673"/>
              <a:gd name="T212" fmla="+- 0 13509 12433"/>
              <a:gd name="T213" fmla="*/ T212 w 4931"/>
              <a:gd name="T214" fmla="+- 0 1328 -200"/>
              <a:gd name="T215" fmla="*/ 1328 h 1673"/>
              <a:gd name="T216" fmla="+- 0 13345 12433"/>
              <a:gd name="T217" fmla="*/ T216 w 4931"/>
              <a:gd name="T218" fmla="+- 0 1286 -200"/>
              <a:gd name="T219" fmla="*/ 1286 h 1673"/>
              <a:gd name="T220" fmla="+- 0 13191 12433"/>
              <a:gd name="T221" fmla="*/ T220 w 4931"/>
              <a:gd name="T222" fmla="+- 0 1240 -200"/>
              <a:gd name="T223" fmla="*/ 1240 h 1673"/>
              <a:gd name="T224" fmla="+- 0 13050 12433"/>
              <a:gd name="T225" fmla="*/ T224 w 4931"/>
              <a:gd name="T226" fmla="+- 0 1190 -200"/>
              <a:gd name="T227" fmla="*/ 1190 h 1673"/>
              <a:gd name="T228" fmla="+- 0 12920 12433"/>
              <a:gd name="T229" fmla="*/ T228 w 4931"/>
              <a:gd name="T230" fmla="+- 0 1136 -200"/>
              <a:gd name="T231" fmla="*/ 1136 h 1673"/>
              <a:gd name="T232" fmla="+- 0 12805 12433"/>
              <a:gd name="T233" fmla="*/ T232 w 4931"/>
              <a:gd name="T234" fmla="+- 0 1079 -200"/>
              <a:gd name="T235" fmla="*/ 1079 h 1673"/>
              <a:gd name="T236" fmla="+- 0 12658 12433"/>
              <a:gd name="T237" fmla="*/ T236 w 4931"/>
              <a:gd name="T238" fmla="+- 0 987 -200"/>
              <a:gd name="T239" fmla="*/ 987 h 1673"/>
              <a:gd name="T240" fmla="+- 0 12516 12433"/>
              <a:gd name="T241" fmla="*/ T240 w 4931"/>
              <a:gd name="T242" fmla="+- 0 853 -200"/>
              <a:gd name="T243" fmla="*/ 853 h 1673"/>
              <a:gd name="T244" fmla="+- 0 12442 12433"/>
              <a:gd name="T245" fmla="*/ T244 w 4931"/>
              <a:gd name="T246" fmla="+- 0 711 -200"/>
              <a:gd name="T247" fmla="*/ 711 h 16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4931" h="1673">
                <a:moveTo>
                  <a:pt x="0" y="837"/>
                </a:moveTo>
                <a:lnTo>
                  <a:pt x="9" y="763"/>
                </a:lnTo>
                <a:lnTo>
                  <a:pt x="37" y="690"/>
                </a:lnTo>
                <a:lnTo>
                  <a:pt x="83" y="620"/>
                </a:lnTo>
                <a:lnTo>
                  <a:pt x="146" y="552"/>
                </a:lnTo>
                <a:lnTo>
                  <a:pt x="225" y="487"/>
                </a:lnTo>
                <a:lnTo>
                  <a:pt x="319" y="425"/>
                </a:lnTo>
                <a:lnTo>
                  <a:pt x="372" y="395"/>
                </a:lnTo>
                <a:lnTo>
                  <a:pt x="428" y="366"/>
                </a:lnTo>
                <a:lnTo>
                  <a:pt x="487" y="337"/>
                </a:lnTo>
                <a:lnTo>
                  <a:pt x="550" y="310"/>
                </a:lnTo>
                <a:lnTo>
                  <a:pt x="617" y="283"/>
                </a:lnTo>
                <a:lnTo>
                  <a:pt x="686" y="258"/>
                </a:lnTo>
                <a:lnTo>
                  <a:pt x="758" y="233"/>
                </a:lnTo>
                <a:lnTo>
                  <a:pt x="834" y="210"/>
                </a:lnTo>
                <a:lnTo>
                  <a:pt x="912" y="187"/>
                </a:lnTo>
                <a:lnTo>
                  <a:pt x="992" y="166"/>
                </a:lnTo>
                <a:lnTo>
                  <a:pt x="1076" y="146"/>
                </a:lnTo>
                <a:lnTo>
                  <a:pt x="1162" y="127"/>
                </a:lnTo>
                <a:lnTo>
                  <a:pt x="1250" y="109"/>
                </a:lnTo>
                <a:lnTo>
                  <a:pt x="1341" y="92"/>
                </a:lnTo>
                <a:lnTo>
                  <a:pt x="1434" y="77"/>
                </a:lnTo>
                <a:lnTo>
                  <a:pt x="1529" y="63"/>
                </a:lnTo>
                <a:lnTo>
                  <a:pt x="1627" y="50"/>
                </a:lnTo>
                <a:lnTo>
                  <a:pt x="1726" y="39"/>
                </a:lnTo>
                <a:lnTo>
                  <a:pt x="1827" y="29"/>
                </a:lnTo>
                <a:lnTo>
                  <a:pt x="1929" y="20"/>
                </a:lnTo>
                <a:lnTo>
                  <a:pt x="2034" y="13"/>
                </a:lnTo>
                <a:lnTo>
                  <a:pt x="2139" y="8"/>
                </a:lnTo>
                <a:lnTo>
                  <a:pt x="2247" y="4"/>
                </a:lnTo>
                <a:lnTo>
                  <a:pt x="2355" y="1"/>
                </a:lnTo>
                <a:lnTo>
                  <a:pt x="2465" y="0"/>
                </a:lnTo>
                <a:lnTo>
                  <a:pt x="2575" y="1"/>
                </a:lnTo>
                <a:lnTo>
                  <a:pt x="2683" y="4"/>
                </a:lnTo>
                <a:lnTo>
                  <a:pt x="2791" y="8"/>
                </a:lnTo>
                <a:lnTo>
                  <a:pt x="2896" y="13"/>
                </a:lnTo>
                <a:lnTo>
                  <a:pt x="3001" y="20"/>
                </a:lnTo>
                <a:lnTo>
                  <a:pt x="3103" y="29"/>
                </a:lnTo>
                <a:lnTo>
                  <a:pt x="3204" y="39"/>
                </a:lnTo>
                <a:lnTo>
                  <a:pt x="3303" y="50"/>
                </a:lnTo>
                <a:lnTo>
                  <a:pt x="3401" y="63"/>
                </a:lnTo>
                <a:lnTo>
                  <a:pt x="3496" y="77"/>
                </a:lnTo>
                <a:lnTo>
                  <a:pt x="3589" y="92"/>
                </a:lnTo>
                <a:lnTo>
                  <a:pt x="3680" y="109"/>
                </a:lnTo>
                <a:lnTo>
                  <a:pt x="3768" y="127"/>
                </a:lnTo>
                <a:lnTo>
                  <a:pt x="3854" y="146"/>
                </a:lnTo>
                <a:lnTo>
                  <a:pt x="3938" y="166"/>
                </a:lnTo>
                <a:lnTo>
                  <a:pt x="4018" y="187"/>
                </a:lnTo>
                <a:lnTo>
                  <a:pt x="4096" y="210"/>
                </a:lnTo>
                <a:lnTo>
                  <a:pt x="4172" y="233"/>
                </a:lnTo>
                <a:lnTo>
                  <a:pt x="4244" y="258"/>
                </a:lnTo>
                <a:lnTo>
                  <a:pt x="4313" y="283"/>
                </a:lnTo>
                <a:lnTo>
                  <a:pt x="4380" y="310"/>
                </a:lnTo>
                <a:lnTo>
                  <a:pt x="4443" y="337"/>
                </a:lnTo>
                <a:lnTo>
                  <a:pt x="4502" y="366"/>
                </a:lnTo>
                <a:lnTo>
                  <a:pt x="4558" y="395"/>
                </a:lnTo>
                <a:lnTo>
                  <a:pt x="4611" y="425"/>
                </a:lnTo>
                <a:lnTo>
                  <a:pt x="4705" y="487"/>
                </a:lnTo>
                <a:lnTo>
                  <a:pt x="4784" y="552"/>
                </a:lnTo>
                <a:lnTo>
                  <a:pt x="4847" y="620"/>
                </a:lnTo>
                <a:lnTo>
                  <a:pt x="4893" y="690"/>
                </a:lnTo>
                <a:lnTo>
                  <a:pt x="4921" y="763"/>
                </a:lnTo>
                <a:lnTo>
                  <a:pt x="4930" y="837"/>
                </a:lnTo>
                <a:lnTo>
                  <a:pt x="4928" y="874"/>
                </a:lnTo>
                <a:lnTo>
                  <a:pt x="4909" y="947"/>
                </a:lnTo>
                <a:lnTo>
                  <a:pt x="4872" y="1019"/>
                </a:lnTo>
                <a:lnTo>
                  <a:pt x="4818" y="1088"/>
                </a:lnTo>
                <a:lnTo>
                  <a:pt x="4747" y="1154"/>
                </a:lnTo>
                <a:lnTo>
                  <a:pt x="4660" y="1218"/>
                </a:lnTo>
                <a:lnTo>
                  <a:pt x="4558" y="1279"/>
                </a:lnTo>
                <a:lnTo>
                  <a:pt x="4502" y="1308"/>
                </a:lnTo>
                <a:lnTo>
                  <a:pt x="4443" y="1336"/>
                </a:lnTo>
                <a:lnTo>
                  <a:pt x="4380" y="1364"/>
                </a:lnTo>
                <a:lnTo>
                  <a:pt x="4313" y="1390"/>
                </a:lnTo>
                <a:lnTo>
                  <a:pt x="4244" y="1416"/>
                </a:lnTo>
                <a:lnTo>
                  <a:pt x="4172" y="1440"/>
                </a:lnTo>
                <a:lnTo>
                  <a:pt x="4096" y="1464"/>
                </a:lnTo>
                <a:lnTo>
                  <a:pt x="4018" y="1486"/>
                </a:lnTo>
                <a:lnTo>
                  <a:pt x="3938" y="1508"/>
                </a:lnTo>
                <a:lnTo>
                  <a:pt x="3854" y="1528"/>
                </a:lnTo>
                <a:lnTo>
                  <a:pt x="3768" y="1547"/>
                </a:lnTo>
                <a:lnTo>
                  <a:pt x="3680" y="1565"/>
                </a:lnTo>
                <a:lnTo>
                  <a:pt x="3589" y="1582"/>
                </a:lnTo>
                <a:lnTo>
                  <a:pt x="3496" y="1597"/>
                </a:lnTo>
                <a:lnTo>
                  <a:pt x="3401" y="1611"/>
                </a:lnTo>
                <a:lnTo>
                  <a:pt x="3303" y="1624"/>
                </a:lnTo>
                <a:lnTo>
                  <a:pt x="3204" y="1635"/>
                </a:lnTo>
                <a:lnTo>
                  <a:pt x="3103" y="1645"/>
                </a:lnTo>
                <a:lnTo>
                  <a:pt x="3001" y="1653"/>
                </a:lnTo>
                <a:lnTo>
                  <a:pt x="2896" y="1661"/>
                </a:lnTo>
                <a:lnTo>
                  <a:pt x="2791" y="1666"/>
                </a:lnTo>
                <a:lnTo>
                  <a:pt x="2683" y="1670"/>
                </a:lnTo>
                <a:lnTo>
                  <a:pt x="2575" y="1672"/>
                </a:lnTo>
                <a:lnTo>
                  <a:pt x="2465" y="1673"/>
                </a:lnTo>
                <a:lnTo>
                  <a:pt x="2355" y="1672"/>
                </a:lnTo>
                <a:lnTo>
                  <a:pt x="2247" y="1670"/>
                </a:lnTo>
                <a:lnTo>
                  <a:pt x="2139" y="1666"/>
                </a:lnTo>
                <a:lnTo>
                  <a:pt x="2034" y="1661"/>
                </a:lnTo>
                <a:lnTo>
                  <a:pt x="1929" y="1653"/>
                </a:lnTo>
                <a:lnTo>
                  <a:pt x="1827" y="1645"/>
                </a:lnTo>
                <a:lnTo>
                  <a:pt x="1726" y="1635"/>
                </a:lnTo>
                <a:lnTo>
                  <a:pt x="1627" y="1624"/>
                </a:lnTo>
                <a:lnTo>
                  <a:pt x="1529" y="1611"/>
                </a:lnTo>
                <a:lnTo>
                  <a:pt x="1434" y="1597"/>
                </a:lnTo>
                <a:lnTo>
                  <a:pt x="1341" y="1582"/>
                </a:lnTo>
                <a:lnTo>
                  <a:pt x="1250" y="1565"/>
                </a:lnTo>
                <a:lnTo>
                  <a:pt x="1162" y="1547"/>
                </a:lnTo>
                <a:lnTo>
                  <a:pt x="1076" y="1528"/>
                </a:lnTo>
                <a:lnTo>
                  <a:pt x="992" y="1508"/>
                </a:lnTo>
                <a:lnTo>
                  <a:pt x="912" y="1486"/>
                </a:lnTo>
                <a:lnTo>
                  <a:pt x="834" y="1464"/>
                </a:lnTo>
                <a:lnTo>
                  <a:pt x="758" y="1440"/>
                </a:lnTo>
                <a:lnTo>
                  <a:pt x="686" y="1416"/>
                </a:lnTo>
                <a:lnTo>
                  <a:pt x="617" y="1390"/>
                </a:lnTo>
                <a:lnTo>
                  <a:pt x="550" y="1364"/>
                </a:lnTo>
                <a:lnTo>
                  <a:pt x="487" y="1336"/>
                </a:lnTo>
                <a:lnTo>
                  <a:pt x="428" y="1308"/>
                </a:lnTo>
                <a:lnTo>
                  <a:pt x="372" y="1279"/>
                </a:lnTo>
                <a:lnTo>
                  <a:pt x="319" y="1249"/>
                </a:lnTo>
                <a:lnTo>
                  <a:pt x="225" y="1187"/>
                </a:lnTo>
                <a:lnTo>
                  <a:pt x="146" y="1121"/>
                </a:lnTo>
                <a:lnTo>
                  <a:pt x="83" y="1053"/>
                </a:lnTo>
                <a:lnTo>
                  <a:pt x="37" y="983"/>
                </a:lnTo>
                <a:lnTo>
                  <a:pt x="9" y="911"/>
                </a:lnTo>
                <a:lnTo>
                  <a:pt x="0" y="837"/>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cxnSp>
        <p:nvCxnSpPr>
          <p:cNvPr id="5" name="Conector recto de flecha 4">
            <a:extLst>
              <a:ext uri="{FF2B5EF4-FFF2-40B4-BE49-F238E27FC236}">
                <a16:creationId xmlns:a16="http://schemas.microsoft.com/office/drawing/2014/main" id="{11E131BD-8DF9-2905-13F9-621D74265BBF}"/>
              </a:ext>
            </a:extLst>
          </p:cNvPr>
          <p:cNvCxnSpPr/>
          <p:nvPr/>
        </p:nvCxnSpPr>
        <p:spPr>
          <a:xfrm flipH="1">
            <a:off x="5788325" y="4994694"/>
            <a:ext cx="914400" cy="482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95C2F006-D8A8-9AA7-4780-2BBF7878C44C}"/>
              </a:ext>
            </a:extLst>
          </p:cNvPr>
          <p:cNvCxnSpPr>
            <a:cxnSpLocks/>
          </p:cNvCxnSpPr>
          <p:nvPr/>
        </p:nvCxnSpPr>
        <p:spPr>
          <a:xfrm>
            <a:off x="5955809" y="5920589"/>
            <a:ext cx="1570144" cy="10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2C7FE40-91A4-729B-1079-7DB02F54FB66}"/>
              </a:ext>
            </a:extLst>
          </p:cNvPr>
          <p:cNvSpPr txBox="1"/>
          <p:nvPr/>
        </p:nvSpPr>
        <p:spPr>
          <a:xfrm>
            <a:off x="7979434" y="5554095"/>
            <a:ext cx="2208362" cy="923330"/>
          </a:xfrm>
          <a:prstGeom prst="rect">
            <a:avLst/>
          </a:prstGeom>
          <a:noFill/>
        </p:spPr>
        <p:txBody>
          <a:bodyPr wrap="square" rtlCol="0">
            <a:spAutoFit/>
          </a:bodyPr>
          <a:lstStyle/>
          <a:p>
            <a:pPr algn="ctr"/>
            <a:r>
              <a:rPr lang="es-ES" dirty="0">
                <a:latin typeface="Arial MT"/>
              </a:rPr>
              <a:t>Esta carpeta no puede pesar más 1GB</a:t>
            </a:r>
            <a:endParaRPr lang="es-CO" dirty="0">
              <a:latin typeface="Arial MT"/>
            </a:endParaRPr>
          </a:p>
        </p:txBody>
      </p:sp>
    </p:spTree>
    <p:extLst>
      <p:ext uri="{BB962C8B-B14F-4D97-AF65-F5344CB8AC3E}">
        <p14:creationId xmlns:p14="http://schemas.microsoft.com/office/powerpoint/2010/main" val="378515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9" name="TextBox 38">
            <a:extLst>
              <a:ext uri="{FF2B5EF4-FFF2-40B4-BE49-F238E27FC236}">
                <a16:creationId xmlns:a16="http://schemas.microsoft.com/office/drawing/2014/main" id="{87AC7A26-834A-2D46-B5C1-BB9AE84A2200}"/>
              </a:ext>
            </a:extLst>
          </p:cNvPr>
          <p:cNvSpPr txBox="1"/>
          <p:nvPr/>
        </p:nvSpPr>
        <p:spPr>
          <a:xfrm>
            <a:off x="1090181" y="28012"/>
            <a:ext cx="7296454" cy="830997"/>
          </a:xfrm>
          <a:prstGeom prst="rect">
            <a:avLst/>
          </a:prstGeom>
          <a:noFill/>
        </p:spPr>
        <p:txBody>
          <a:bodyPr wrap="square" rtlCol="0">
            <a:spAutoFit/>
          </a:bodyPr>
          <a:lstStyle/>
          <a:p>
            <a:endParaRPr lang="es-MX" sz="1600" b="1" spc="-150" dirty="0">
              <a:solidFill>
                <a:schemeClr val="accent1"/>
              </a:solidFill>
              <a:latin typeface="Trebuchet MS" panose="020B0603020202020204" pitchFamily="34" charset="0"/>
            </a:endParaRPr>
          </a:p>
          <a:p>
            <a:endParaRPr lang="en-CO" sz="3200" b="1" spc="-150" dirty="0">
              <a:solidFill>
                <a:srgbClr val="63D6B4"/>
              </a:solidFill>
            </a:endParaRPr>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4" name="CuadroTexto 3">
            <a:extLst>
              <a:ext uri="{FF2B5EF4-FFF2-40B4-BE49-F238E27FC236}">
                <a16:creationId xmlns:a16="http://schemas.microsoft.com/office/drawing/2014/main" id="{30C5BA67-7ED0-472E-B6FD-3DD1F91CEDB2}"/>
              </a:ext>
            </a:extLst>
          </p:cNvPr>
          <p:cNvSpPr txBox="1"/>
          <p:nvPr/>
        </p:nvSpPr>
        <p:spPr>
          <a:xfrm>
            <a:off x="805510" y="602124"/>
            <a:ext cx="7581125" cy="400110"/>
          </a:xfrm>
          <a:prstGeom prst="rect">
            <a:avLst/>
          </a:prstGeom>
          <a:solidFill>
            <a:schemeClr val="bg2">
              <a:lumMod val="25000"/>
            </a:schemeClr>
          </a:solidFill>
        </p:spPr>
        <p:txBody>
          <a:bodyPr wrap="square" rtlCol="0">
            <a:spAutoFit/>
          </a:bodyPr>
          <a:lstStyle/>
          <a:p>
            <a:pPr algn="ctr"/>
            <a:r>
              <a:rPr lang="es-ES" sz="2000" dirty="0">
                <a:solidFill>
                  <a:srgbClr val="FFFFFF"/>
                </a:solidFill>
                <a:effectLst/>
                <a:latin typeface="Arial MT"/>
                <a:ea typeface="Arial MT"/>
                <a:cs typeface="Arial MT"/>
              </a:rPr>
              <a:t>INSUMOS PARA RADICACIÓN WEB</a:t>
            </a:r>
            <a:endParaRPr lang="es-CO" sz="2000" dirty="0"/>
          </a:p>
        </p:txBody>
      </p:sp>
      <p:graphicFrame>
        <p:nvGraphicFramePr>
          <p:cNvPr id="10" name="Diagrama 9">
            <a:extLst>
              <a:ext uri="{FF2B5EF4-FFF2-40B4-BE49-F238E27FC236}">
                <a16:creationId xmlns:a16="http://schemas.microsoft.com/office/drawing/2014/main" id="{F5DF340C-530A-12FE-B0BB-1B2CF441180F}"/>
              </a:ext>
            </a:extLst>
          </p:cNvPr>
          <p:cNvGraphicFramePr/>
          <p:nvPr>
            <p:extLst>
              <p:ext uri="{D42A27DB-BD31-4B8C-83A1-F6EECF244321}">
                <p14:modId xmlns:p14="http://schemas.microsoft.com/office/powerpoint/2010/main" val="2011376952"/>
              </p:ext>
            </p:extLst>
          </p:nvPr>
        </p:nvGraphicFramePr>
        <p:xfrm>
          <a:off x="2213293" y="1376901"/>
          <a:ext cx="6943378" cy="43277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Flecha: hacia abajo 10">
            <a:extLst>
              <a:ext uri="{FF2B5EF4-FFF2-40B4-BE49-F238E27FC236}">
                <a16:creationId xmlns:a16="http://schemas.microsoft.com/office/drawing/2014/main" id="{5797B72B-EAA2-2285-9BC3-E984B9F18002}"/>
              </a:ext>
            </a:extLst>
          </p:cNvPr>
          <p:cNvSpPr/>
          <p:nvPr/>
        </p:nvSpPr>
        <p:spPr>
          <a:xfrm>
            <a:off x="5243946" y="4872429"/>
            <a:ext cx="822036" cy="4769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652F863D-EE90-D8ED-9DB0-E6AC527A171C}"/>
              </a:ext>
            </a:extLst>
          </p:cNvPr>
          <p:cNvSpPr txBox="1"/>
          <p:nvPr/>
        </p:nvSpPr>
        <p:spPr>
          <a:xfrm>
            <a:off x="3582931" y="5512925"/>
            <a:ext cx="4204102" cy="369332"/>
          </a:xfrm>
          <a:prstGeom prst="rect">
            <a:avLst/>
          </a:prstGeom>
          <a:noFill/>
        </p:spPr>
        <p:txBody>
          <a:bodyPr wrap="square" rtlCol="0">
            <a:spAutoFit/>
          </a:bodyPr>
          <a:lstStyle/>
          <a:p>
            <a:r>
              <a:rPr lang="es-CO" dirty="0"/>
              <a:t>INSUMOS PARA RADICACIÓN WEB</a:t>
            </a:r>
          </a:p>
        </p:txBody>
      </p:sp>
      <p:pic>
        <p:nvPicPr>
          <p:cNvPr id="2" name="image61.png">
            <a:extLst>
              <a:ext uri="{FF2B5EF4-FFF2-40B4-BE49-F238E27FC236}">
                <a16:creationId xmlns:a16="http://schemas.microsoft.com/office/drawing/2014/main" id="{D68749F9-BE64-9776-41C4-8D4259CA6B78}"/>
              </a:ext>
            </a:extLst>
          </p:cNvPr>
          <p:cNvPicPr>
            <a:picLocks noChangeAspect="1"/>
          </p:cNvPicPr>
          <p:nvPr/>
        </p:nvPicPr>
        <p:blipFill>
          <a:blip r:embed="rId11" cstate="print"/>
          <a:stretch>
            <a:fillRect/>
          </a:stretch>
        </p:blipFill>
        <p:spPr>
          <a:xfrm>
            <a:off x="8709544" y="4420043"/>
            <a:ext cx="1872669" cy="1685801"/>
          </a:xfrm>
          <a:prstGeom prst="rect">
            <a:avLst/>
          </a:prstGeom>
        </p:spPr>
      </p:pic>
    </p:spTree>
    <p:extLst>
      <p:ext uri="{BB962C8B-B14F-4D97-AF65-F5344CB8AC3E}">
        <p14:creationId xmlns:p14="http://schemas.microsoft.com/office/powerpoint/2010/main" val="3615353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HERRAMIENTAS PARA RADICAR </a:t>
            </a:r>
            <a:endParaRPr lang="es-CO" sz="2000" dirty="0"/>
          </a:p>
        </p:txBody>
      </p:sp>
      <p:sp>
        <p:nvSpPr>
          <p:cNvPr id="5" name="Bocadillo nube: nube 4">
            <a:extLst>
              <a:ext uri="{FF2B5EF4-FFF2-40B4-BE49-F238E27FC236}">
                <a16:creationId xmlns:a16="http://schemas.microsoft.com/office/drawing/2014/main" id="{ABB42BAD-D452-0D92-1B57-3703A920AD91}"/>
              </a:ext>
            </a:extLst>
          </p:cNvPr>
          <p:cNvSpPr/>
          <p:nvPr/>
        </p:nvSpPr>
        <p:spPr>
          <a:xfrm>
            <a:off x="1288947" y="1964379"/>
            <a:ext cx="2751827" cy="1762232"/>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solidFill>
                  <a:schemeClr val="tx1"/>
                </a:solidFill>
              </a:rPr>
              <a:t>Listos los insumos…</a:t>
            </a:r>
          </a:p>
          <a:p>
            <a:pPr algn="ctr"/>
            <a:r>
              <a:rPr lang="es-ES" dirty="0">
                <a:solidFill>
                  <a:schemeClr val="tx1"/>
                </a:solidFill>
              </a:rPr>
              <a:t>¿Qué más necesito?</a:t>
            </a:r>
            <a:endParaRPr lang="es-CO" dirty="0">
              <a:solidFill>
                <a:schemeClr val="tx1"/>
              </a:solidFill>
            </a:endParaRPr>
          </a:p>
        </p:txBody>
      </p:sp>
      <p:pic>
        <p:nvPicPr>
          <p:cNvPr id="6" name="Imagen 5">
            <a:extLst>
              <a:ext uri="{FF2B5EF4-FFF2-40B4-BE49-F238E27FC236}">
                <a16:creationId xmlns:a16="http://schemas.microsoft.com/office/drawing/2014/main" id="{890664B1-9D28-AF71-B67E-8F625406769A}"/>
              </a:ext>
            </a:extLst>
          </p:cNvPr>
          <p:cNvPicPr>
            <a:picLocks noChangeAspect="1"/>
          </p:cNvPicPr>
          <p:nvPr/>
        </p:nvPicPr>
        <p:blipFill>
          <a:blip r:embed="rId6"/>
          <a:stretch>
            <a:fillRect/>
          </a:stretch>
        </p:blipFill>
        <p:spPr>
          <a:xfrm>
            <a:off x="1307818" y="4121027"/>
            <a:ext cx="1847850" cy="2466975"/>
          </a:xfrm>
          <a:prstGeom prst="rect">
            <a:avLst/>
          </a:prstGeom>
        </p:spPr>
      </p:pic>
      <p:graphicFrame>
        <p:nvGraphicFramePr>
          <p:cNvPr id="13" name="Diagrama 12">
            <a:extLst>
              <a:ext uri="{FF2B5EF4-FFF2-40B4-BE49-F238E27FC236}">
                <a16:creationId xmlns:a16="http://schemas.microsoft.com/office/drawing/2014/main" id="{B90E8823-8E9E-A5AC-0754-58C300D2C74D}"/>
              </a:ext>
            </a:extLst>
          </p:cNvPr>
          <p:cNvGraphicFramePr/>
          <p:nvPr>
            <p:extLst>
              <p:ext uri="{D42A27DB-BD31-4B8C-83A1-F6EECF244321}">
                <p14:modId xmlns:p14="http://schemas.microsoft.com/office/powerpoint/2010/main" val="4054551098"/>
              </p:ext>
            </p:extLst>
          </p:nvPr>
        </p:nvGraphicFramePr>
        <p:xfrm>
          <a:off x="4818185" y="2092569"/>
          <a:ext cx="6065997" cy="3622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0833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PROCESO DE RADICACIÓN ELECTRONICA</a:t>
            </a:r>
            <a:endParaRPr lang="es-CO" sz="2000" dirty="0"/>
          </a:p>
        </p:txBody>
      </p:sp>
      <p:grpSp>
        <p:nvGrpSpPr>
          <p:cNvPr id="21" name="Group 326">
            <a:extLst>
              <a:ext uri="{FF2B5EF4-FFF2-40B4-BE49-F238E27FC236}">
                <a16:creationId xmlns:a16="http://schemas.microsoft.com/office/drawing/2014/main" id="{3A8FFC1F-0123-7043-1309-95D16847D193}"/>
              </a:ext>
            </a:extLst>
          </p:cNvPr>
          <p:cNvGrpSpPr>
            <a:grpSpLocks/>
          </p:cNvGrpSpPr>
          <p:nvPr/>
        </p:nvGrpSpPr>
        <p:grpSpPr bwMode="auto">
          <a:xfrm>
            <a:off x="1117689" y="1980224"/>
            <a:ext cx="3370625" cy="1741095"/>
            <a:chOff x="474" y="305"/>
            <a:chExt cx="7449" cy="3711"/>
          </a:xfrm>
        </p:grpSpPr>
        <p:sp>
          <p:nvSpPr>
            <p:cNvPr id="31" name="Freeform 333">
              <a:extLst>
                <a:ext uri="{FF2B5EF4-FFF2-40B4-BE49-F238E27FC236}">
                  <a16:creationId xmlns:a16="http://schemas.microsoft.com/office/drawing/2014/main" id="{3D71ABC0-04A5-EC98-4ABB-DCB5DEFEBF81}"/>
                </a:ext>
              </a:extLst>
            </p:cNvPr>
            <p:cNvSpPr>
              <a:spLocks/>
            </p:cNvSpPr>
            <p:nvPr/>
          </p:nvSpPr>
          <p:spPr bwMode="auto">
            <a:xfrm>
              <a:off x="474" y="305"/>
              <a:ext cx="7449" cy="3711"/>
            </a:xfrm>
            <a:custGeom>
              <a:avLst/>
              <a:gdLst>
                <a:gd name="T0" fmla="+- 0 4746 475"/>
                <a:gd name="T1" fmla="*/ T0 w 7449"/>
                <a:gd name="T2" fmla="+- 0 340 305"/>
                <a:gd name="T3" fmla="*/ 340 h 3711"/>
                <a:gd name="T4" fmla="+- 0 4436 475"/>
                <a:gd name="T5" fmla="*/ T4 w 7449"/>
                <a:gd name="T6" fmla="+- 0 495 305"/>
                <a:gd name="T7" fmla="*/ 495 h 3711"/>
                <a:gd name="T8" fmla="+- 0 4135 475"/>
                <a:gd name="T9" fmla="*/ T8 w 7449"/>
                <a:gd name="T10" fmla="+- 0 481 305"/>
                <a:gd name="T11" fmla="*/ 481 h 3711"/>
                <a:gd name="T12" fmla="+- 0 3745 475"/>
                <a:gd name="T13" fmla="*/ T12 w 7449"/>
                <a:gd name="T14" fmla="+- 0 409 305"/>
                <a:gd name="T15" fmla="*/ 409 h 3711"/>
                <a:gd name="T16" fmla="+- 0 3361 475"/>
                <a:gd name="T17" fmla="*/ T16 w 7449"/>
                <a:gd name="T18" fmla="+- 0 453 305"/>
                <a:gd name="T19" fmla="*/ 453 h 3711"/>
                <a:gd name="T20" fmla="+- 0 3036 475"/>
                <a:gd name="T21" fmla="*/ T20 w 7449"/>
                <a:gd name="T22" fmla="+- 0 603 305"/>
                <a:gd name="T23" fmla="*/ 603 h 3711"/>
                <a:gd name="T24" fmla="+- 0 2754 475"/>
                <a:gd name="T25" fmla="*/ T24 w 7449"/>
                <a:gd name="T26" fmla="+- 0 692 305"/>
                <a:gd name="T27" fmla="*/ 692 h 3711"/>
                <a:gd name="T28" fmla="+- 0 2380 475"/>
                <a:gd name="T29" fmla="*/ T28 w 7449"/>
                <a:gd name="T30" fmla="+- 0 633 305"/>
                <a:gd name="T31" fmla="*/ 633 h 3711"/>
                <a:gd name="T32" fmla="+- 0 1972 475"/>
                <a:gd name="T33" fmla="*/ T32 w 7449"/>
                <a:gd name="T34" fmla="+- 0 664 305"/>
                <a:gd name="T35" fmla="*/ 664 h 3711"/>
                <a:gd name="T36" fmla="+- 0 1588 475"/>
                <a:gd name="T37" fmla="*/ T36 w 7449"/>
                <a:gd name="T38" fmla="+- 0 799 305"/>
                <a:gd name="T39" fmla="*/ 799 h 3711"/>
                <a:gd name="T40" fmla="+- 0 1307 475"/>
                <a:gd name="T41" fmla="*/ T40 w 7449"/>
                <a:gd name="T42" fmla="+- 0 1014 305"/>
                <a:gd name="T43" fmla="*/ 1014 h 3711"/>
                <a:gd name="T44" fmla="+- 0 1158 475"/>
                <a:gd name="T45" fmla="*/ T44 w 7449"/>
                <a:gd name="T46" fmla="+- 0 1286 305"/>
                <a:gd name="T47" fmla="*/ 1286 h 3711"/>
                <a:gd name="T48" fmla="+- 0 1058 475"/>
                <a:gd name="T49" fmla="*/ T48 w 7449"/>
                <a:gd name="T50" fmla="+- 0 1548 305"/>
                <a:gd name="T51" fmla="*/ 1548 h 3711"/>
                <a:gd name="T52" fmla="+- 0 683 475"/>
                <a:gd name="T53" fmla="*/ T52 w 7449"/>
                <a:gd name="T54" fmla="+- 0 1692 305"/>
                <a:gd name="T55" fmla="*/ 1692 h 3711"/>
                <a:gd name="T56" fmla="+- 0 484 475"/>
                <a:gd name="T57" fmla="*/ T56 w 7449"/>
                <a:gd name="T58" fmla="+- 0 1965 305"/>
                <a:gd name="T59" fmla="*/ 1965 h 3711"/>
                <a:gd name="T60" fmla="+- 0 543 475"/>
                <a:gd name="T61" fmla="*/ T60 w 7449"/>
                <a:gd name="T62" fmla="+- 0 2260 305"/>
                <a:gd name="T63" fmla="*/ 2260 h 3711"/>
                <a:gd name="T64" fmla="+- 0 845 475"/>
                <a:gd name="T65" fmla="*/ T64 w 7449"/>
                <a:gd name="T66" fmla="+- 0 2486 305"/>
                <a:gd name="T67" fmla="*/ 2486 h 3711"/>
                <a:gd name="T68" fmla="+- 0 642 475"/>
                <a:gd name="T69" fmla="*/ T68 w 7449"/>
                <a:gd name="T70" fmla="+- 0 2819 305"/>
                <a:gd name="T71" fmla="*/ 2819 h 3711"/>
                <a:gd name="T72" fmla="+- 0 761 475"/>
                <a:gd name="T73" fmla="*/ T72 w 7449"/>
                <a:gd name="T74" fmla="+- 0 3109 305"/>
                <a:gd name="T75" fmla="*/ 3109 h 3711"/>
                <a:gd name="T76" fmla="+- 0 1067 475"/>
                <a:gd name="T77" fmla="*/ T76 w 7449"/>
                <a:gd name="T78" fmla="+- 0 3292 305"/>
                <a:gd name="T79" fmla="*/ 3292 h 3711"/>
                <a:gd name="T80" fmla="+- 0 1480 475"/>
                <a:gd name="T81" fmla="*/ T80 w 7449"/>
                <a:gd name="T82" fmla="+- 0 3338 305"/>
                <a:gd name="T83" fmla="*/ 3338 h 3711"/>
                <a:gd name="T84" fmla="+- 0 1698 475"/>
                <a:gd name="T85" fmla="*/ T84 w 7449"/>
                <a:gd name="T86" fmla="+- 0 3531 305"/>
                <a:gd name="T87" fmla="*/ 3531 h 3711"/>
                <a:gd name="T88" fmla="+- 0 2019 475"/>
                <a:gd name="T89" fmla="*/ T88 w 7449"/>
                <a:gd name="T90" fmla="+- 0 3691 305"/>
                <a:gd name="T91" fmla="*/ 3691 h 3711"/>
                <a:gd name="T92" fmla="+- 0 2389 475"/>
                <a:gd name="T93" fmla="*/ T92 w 7449"/>
                <a:gd name="T94" fmla="+- 0 3778 305"/>
                <a:gd name="T95" fmla="*/ 3778 h 3711"/>
                <a:gd name="T96" fmla="+- 0 2782 475"/>
                <a:gd name="T97" fmla="*/ T96 w 7449"/>
                <a:gd name="T98" fmla="+- 0 3788 305"/>
                <a:gd name="T99" fmla="*/ 3788 h 3711"/>
                <a:gd name="T100" fmla="+- 0 3171 475"/>
                <a:gd name="T101" fmla="*/ T100 w 7449"/>
                <a:gd name="T102" fmla="+- 0 3717 305"/>
                <a:gd name="T103" fmla="*/ 3717 h 3711"/>
                <a:gd name="T104" fmla="+- 0 3491 475"/>
                <a:gd name="T105" fmla="*/ T104 w 7449"/>
                <a:gd name="T106" fmla="+- 0 3802 305"/>
                <a:gd name="T107" fmla="*/ 3802 h 3711"/>
                <a:gd name="T108" fmla="+- 0 3864 475"/>
                <a:gd name="T109" fmla="*/ T108 w 7449"/>
                <a:gd name="T110" fmla="+- 0 3962 305"/>
                <a:gd name="T111" fmla="*/ 3962 h 3711"/>
                <a:gd name="T112" fmla="+- 0 4284 475"/>
                <a:gd name="T113" fmla="*/ T112 w 7449"/>
                <a:gd name="T114" fmla="+- 0 4016 305"/>
                <a:gd name="T115" fmla="*/ 4016 h 3711"/>
                <a:gd name="T116" fmla="+- 0 4686 475"/>
                <a:gd name="T117" fmla="*/ T116 w 7449"/>
                <a:gd name="T118" fmla="+- 0 3967 305"/>
                <a:gd name="T119" fmla="*/ 3967 h 3711"/>
                <a:gd name="T120" fmla="+- 0 5036 475"/>
                <a:gd name="T121" fmla="*/ T120 w 7449"/>
                <a:gd name="T122" fmla="+- 0 3829 305"/>
                <a:gd name="T123" fmla="*/ 3829 h 3711"/>
                <a:gd name="T124" fmla="+- 0 5298 475"/>
                <a:gd name="T125" fmla="*/ T124 w 7449"/>
                <a:gd name="T126" fmla="+- 0 3614 305"/>
                <a:gd name="T127" fmla="*/ 3614 h 3711"/>
                <a:gd name="T128" fmla="+- 0 5538 475"/>
                <a:gd name="T129" fmla="*/ T128 w 7449"/>
                <a:gd name="T130" fmla="+- 0 3503 305"/>
                <a:gd name="T131" fmla="*/ 3503 h 3711"/>
                <a:gd name="T132" fmla="+- 0 5918 475"/>
                <a:gd name="T133" fmla="*/ T132 w 7449"/>
                <a:gd name="T134" fmla="+- 0 3556 305"/>
                <a:gd name="T135" fmla="*/ 3556 h 3711"/>
                <a:gd name="T136" fmla="+- 0 6346 475"/>
                <a:gd name="T137" fmla="*/ T136 w 7449"/>
                <a:gd name="T138" fmla="+- 0 3493 305"/>
                <a:gd name="T139" fmla="*/ 3493 h 3711"/>
                <a:gd name="T140" fmla="+- 0 6683 475"/>
                <a:gd name="T141" fmla="*/ T140 w 7449"/>
                <a:gd name="T142" fmla="+- 0 3320 305"/>
                <a:gd name="T143" fmla="*/ 3320 h 3711"/>
                <a:gd name="T144" fmla="+- 0 6885 475"/>
                <a:gd name="T145" fmla="*/ T144 w 7449"/>
                <a:gd name="T146" fmla="+- 0 3065 305"/>
                <a:gd name="T147" fmla="*/ 3065 h 3711"/>
                <a:gd name="T148" fmla="+- 0 7090 475"/>
                <a:gd name="T149" fmla="*/ T148 w 7449"/>
                <a:gd name="T150" fmla="+- 0 2861 305"/>
                <a:gd name="T151" fmla="*/ 2861 h 3711"/>
                <a:gd name="T152" fmla="+- 0 7468 475"/>
                <a:gd name="T153" fmla="*/ T152 w 7449"/>
                <a:gd name="T154" fmla="+- 0 2730 305"/>
                <a:gd name="T155" fmla="*/ 2730 h 3711"/>
                <a:gd name="T156" fmla="+- 0 7772 475"/>
                <a:gd name="T157" fmla="*/ T156 w 7449"/>
                <a:gd name="T158" fmla="+- 0 2493 305"/>
                <a:gd name="T159" fmla="*/ 2493 h 3711"/>
                <a:gd name="T160" fmla="+- 0 7914 475"/>
                <a:gd name="T161" fmla="*/ T160 w 7449"/>
                <a:gd name="T162" fmla="+- 0 2205 305"/>
                <a:gd name="T163" fmla="*/ 2205 h 3711"/>
                <a:gd name="T164" fmla="+- 0 7887 475"/>
                <a:gd name="T165" fmla="*/ T164 w 7449"/>
                <a:gd name="T166" fmla="+- 0 1903 305"/>
                <a:gd name="T167" fmla="*/ 1903 h 3711"/>
                <a:gd name="T168" fmla="+- 0 7683 475"/>
                <a:gd name="T169" fmla="*/ T168 w 7449"/>
                <a:gd name="T170" fmla="+- 0 1620 305"/>
                <a:gd name="T171" fmla="*/ 1620 h 3711"/>
                <a:gd name="T172" fmla="+- 0 7757 475"/>
                <a:gd name="T173" fmla="*/ T172 w 7449"/>
                <a:gd name="T174" fmla="+- 0 1352 305"/>
                <a:gd name="T175" fmla="*/ 1352 h 3711"/>
                <a:gd name="T176" fmla="+- 0 7636 475"/>
                <a:gd name="T177" fmla="*/ T176 w 7449"/>
                <a:gd name="T178" fmla="+- 0 1064 305"/>
                <a:gd name="T179" fmla="*/ 1064 h 3711"/>
                <a:gd name="T180" fmla="+- 0 7332 475"/>
                <a:gd name="T181" fmla="*/ T180 w 7449"/>
                <a:gd name="T182" fmla="+- 0 848 305"/>
                <a:gd name="T183" fmla="*/ 848 h 3711"/>
                <a:gd name="T184" fmla="+- 0 7024 475"/>
                <a:gd name="T185" fmla="*/ T184 w 7449"/>
                <a:gd name="T186" fmla="+- 0 647 305"/>
                <a:gd name="T187" fmla="*/ 647 h 3711"/>
                <a:gd name="T188" fmla="+- 0 6729 475"/>
                <a:gd name="T189" fmla="*/ T188 w 7449"/>
                <a:gd name="T190" fmla="+- 0 405 305"/>
                <a:gd name="T191" fmla="*/ 405 h 3711"/>
                <a:gd name="T192" fmla="+- 0 6348 475"/>
                <a:gd name="T193" fmla="*/ T192 w 7449"/>
                <a:gd name="T194" fmla="+- 0 309 305"/>
                <a:gd name="T195" fmla="*/ 309 h 3711"/>
                <a:gd name="T196" fmla="+- 0 5953 475"/>
                <a:gd name="T197" fmla="*/ T196 w 7449"/>
                <a:gd name="T198" fmla="+- 0 344 305"/>
                <a:gd name="T199" fmla="*/ 344 h 3711"/>
                <a:gd name="T200" fmla="+- 0 5618 475"/>
                <a:gd name="T201" fmla="*/ T200 w 7449"/>
                <a:gd name="T202" fmla="+- 0 506 305"/>
                <a:gd name="T203" fmla="*/ 506 h 3711"/>
                <a:gd name="T204" fmla="+- 0 5281 475"/>
                <a:gd name="T205" fmla="*/ T204 w 7449"/>
                <a:gd name="T206" fmla="+- 0 337 305"/>
                <a:gd name="T207" fmla="*/ 337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4574" y="0"/>
                  </a:moveTo>
                  <a:lnTo>
                    <a:pt x="4496" y="1"/>
                  </a:lnTo>
                  <a:lnTo>
                    <a:pt x="4419" y="7"/>
                  </a:lnTo>
                  <a:lnTo>
                    <a:pt x="4344" y="19"/>
                  </a:lnTo>
                  <a:lnTo>
                    <a:pt x="4271" y="35"/>
                  </a:lnTo>
                  <a:lnTo>
                    <a:pt x="4201" y="57"/>
                  </a:lnTo>
                  <a:lnTo>
                    <a:pt x="4134" y="83"/>
                  </a:lnTo>
                  <a:lnTo>
                    <a:pt x="4072" y="114"/>
                  </a:lnTo>
                  <a:lnTo>
                    <a:pt x="4013" y="150"/>
                  </a:lnTo>
                  <a:lnTo>
                    <a:pt x="3961" y="190"/>
                  </a:lnTo>
                  <a:lnTo>
                    <a:pt x="3914" y="234"/>
                  </a:lnTo>
                  <a:lnTo>
                    <a:pt x="3873" y="282"/>
                  </a:lnTo>
                  <a:lnTo>
                    <a:pt x="3824" y="252"/>
                  </a:lnTo>
                  <a:lnTo>
                    <a:pt x="3717" y="199"/>
                  </a:lnTo>
                  <a:lnTo>
                    <a:pt x="3660" y="176"/>
                  </a:lnTo>
                  <a:lnTo>
                    <a:pt x="3584" y="152"/>
                  </a:lnTo>
                  <a:lnTo>
                    <a:pt x="3507" y="132"/>
                  </a:lnTo>
                  <a:lnTo>
                    <a:pt x="3429" y="118"/>
                  </a:lnTo>
                  <a:lnTo>
                    <a:pt x="3350" y="109"/>
                  </a:lnTo>
                  <a:lnTo>
                    <a:pt x="3270" y="104"/>
                  </a:lnTo>
                  <a:lnTo>
                    <a:pt x="3191" y="104"/>
                  </a:lnTo>
                  <a:lnTo>
                    <a:pt x="3113" y="108"/>
                  </a:lnTo>
                  <a:lnTo>
                    <a:pt x="3036" y="117"/>
                  </a:lnTo>
                  <a:lnTo>
                    <a:pt x="2960" y="131"/>
                  </a:lnTo>
                  <a:lnTo>
                    <a:pt x="2886" y="148"/>
                  </a:lnTo>
                  <a:lnTo>
                    <a:pt x="2814" y="170"/>
                  </a:lnTo>
                  <a:lnTo>
                    <a:pt x="2746" y="196"/>
                  </a:lnTo>
                  <a:lnTo>
                    <a:pt x="2680" y="226"/>
                  </a:lnTo>
                  <a:lnTo>
                    <a:pt x="2619" y="261"/>
                  </a:lnTo>
                  <a:lnTo>
                    <a:pt x="2561" y="298"/>
                  </a:lnTo>
                  <a:lnTo>
                    <a:pt x="2508" y="340"/>
                  </a:lnTo>
                  <a:lnTo>
                    <a:pt x="2460" y="386"/>
                  </a:lnTo>
                  <a:lnTo>
                    <a:pt x="2418" y="434"/>
                  </a:lnTo>
                  <a:lnTo>
                    <a:pt x="2349" y="409"/>
                  </a:lnTo>
                  <a:lnTo>
                    <a:pt x="2279" y="387"/>
                  </a:lnTo>
                  <a:lnTo>
                    <a:pt x="2206" y="369"/>
                  </a:lnTo>
                  <a:lnTo>
                    <a:pt x="2133" y="354"/>
                  </a:lnTo>
                  <a:lnTo>
                    <a:pt x="2058" y="342"/>
                  </a:lnTo>
                  <a:lnTo>
                    <a:pt x="1982" y="333"/>
                  </a:lnTo>
                  <a:lnTo>
                    <a:pt x="1905" y="328"/>
                  </a:lnTo>
                  <a:lnTo>
                    <a:pt x="1828" y="326"/>
                  </a:lnTo>
                  <a:lnTo>
                    <a:pt x="1750" y="328"/>
                  </a:lnTo>
                  <a:lnTo>
                    <a:pt x="1673" y="333"/>
                  </a:lnTo>
                  <a:lnTo>
                    <a:pt x="1583" y="344"/>
                  </a:lnTo>
                  <a:lnTo>
                    <a:pt x="1497" y="359"/>
                  </a:lnTo>
                  <a:lnTo>
                    <a:pt x="1413" y="379"/>
                  </a:lnTo>
                  <a:lnTo>
                    <a:pt x="1332" y="402"/>
                  </a:lnTo>
                  <a:lnTo>
                    <a:pt x="1255" y="429"/>
                  </a:lnTo>
                  <a:lnTo>
                    <a:pt x="1182" y="460"/>
                  </a:lnTo>
                  <a:lnTo>
                    <a:pt x="1113" y="494"/>
                  </a:lnTo>
                  <a:lnTo>
                    <a:pt x="1047" y="531"/>
                  </a:lnTo>
                  <a:lnTo>
                    <a:pt x="987" y="572"/>
                  </a:lnTo>
                  <a:lnTo>
                    <a:pt x="930" y="615"/>
                  </a:lnTo>
                  <a:lnTo>
                    <a:pt x="879" y="661"/>
                  </a:lnTo>
                  <a:lnTo>
                    <a:pt x="832" y="709"/>
                  </a:lnTo>
                  <a:lnTo>
                    <a:pt x="791" y="760"/>
                  </a:lnTo>
                  <a:lnTo>
                    <a:pt x="755" y="813"/>
                  </a:lnTo>
                  <a:lnTo>
                    <a:pt x="725" y="867"/>
                  </a:lnTo>
                  <a:lnTo>
                    <a:pt x="701" y="923"/>
                  </a:lnTo>
                  <a:lnTo>
                    <a:pt x="683" y="981"/>
                  </a:lnTo>
                  <a:lnTo>
                    <a:pt x="667" y="1099"/>
                  </a:lnTo>
                  <a:lnTo>
                    <a:pt x="668" y="1160"/>
                  </a:lnTo>
                  <a:lnTo>
                    <a:pt x="677" y="1222"/>
                  </a:lnTo>
                  <a:lnTo>
                    <a:pt x="671" y="1233"/>
                  </a:lnTo>
                  <a:lnTo>
                    <a:pt x="583" y="1243"/>
                  </a:lnTo>
                  <a:lnTo>
                    <a:pt x="499" y="1260"/>
                  </a:lnTo>
                  <a:lnTo>
                    <a:pt x="419" y="1283"/>
                  </a:lnTo>
                  <a:lnTo>
                    <a:pt x="343" y="1312"/>
                  </a:lnTo>
                  <a:lnTo>
                    <a:pt x="272" y="1347"/>
                  </a:lnTo>
                  <a:lnTo>
                    <a:pt x="208" y="1387"/>
                  </a:lnTo>
                  <a:lnTo>
                    <a:pt x="151" y="1433"/>
                  </a:lnTo>
                  <a:lnTo>
                    <a:pt x="102" y="1483"/>
                  </a:lnTo>
                  <a:lnTo>
                    <a:pt x="60" y="1540"/>
                  </a:lnTo>
                  <a:lnTo>
                    <a:pt x="29" y="1599"/>
                  </a:lnTo>
                  <a:lnTo>
                    <a:pt x="9" y="1660"/>
                  </a:lnTo>
                  <a:lnTo>
                    <a:pt x="0" y="1720"/>
                  </a:lnTo>
                  <a:lnTo>
                    <a:pt x="2" y="1781"/>
                  </a:lnTo>
                  <a:lnTo>
                    <a:pt x="14" y="1841"/>
                  </a:lnTo>
                  <a:lnTo>
                    <a:pt x="36" y="1899"/>
                  </a:lnTo>
                  <a:lnTo>
                    <a:pt x="68" y="1955"/>
                  </a:lnTo>
                  <a:lnTo>
                    <a:pt x="110" y="2009"/>
                  </a:lnTo>
                  <a:lnTo>
                    <a:pt x="162" y="2059"/>
                  </a:lnTo>
                  <a:lnTo>
                    <a:pt x="222" y="2105"/>
                  </a:lnTo>
                  <a:lnTo>
                    <a:pt x="292" y="2146"/>
                  </a:lnTo>
                  <a:lnTo>
                    <a:pt x="370" y="2181"/>
                  </a:lnTo>
                  <a:lnTo>
                    <a:pt x="301" y="2239"/>
                  </a:lnTo>
                  <a:lnTo>
                    <a:pt x="246" y="2302"/>
                  </a:lnTo>
                  <a:lnTo>
                    <a:pt x="205" y="2370"/>
                  </a:lnTo>
                  <a:lnTo>
                    <a:pt x="178" y="2441"/>
                  </a:lnTo>
                  <a:lnTo>
                    <a:pt x="167" y="2514"/>
                  </a:lnTo>
                  <a:lnTo>
                    <a:pt x="172" y="2588"/>
                  </a:lnTo>
                  <a:lnTo>
                    <a:pt x="187" y="2646"/>
                  </a:lnTo>
                  <a:lnTo>
                    <a:pt x="212" y="2702"/>
                  </a:lnTo>
                  <a:lnTo>
                    <a:pt x="245" y="2755"/>
                  </a:lnTo>
                  <a:lnTo>
                    <a:pt x="286" y="2804"/>
                  </a:lnTo>
                  <a:lnTo>
                    <a:pt x="335" y="2849"/>
                  </a:lnTo>
                  <a:lnTo>
                    <a:pt x="391" y="2891"/>
                  </a:lnTo>
                  <a:lnTo>
                    <a:pt x="452" y="2927"/>
                  </a:lnTo>
                  <a:lnTo>
                    <a:pt x="520" y="2960"/>
                  </a:lnTo>
                  <a:lnTo>
                    <a:pt x="592" y="2987"/>
                  </a:lnTo>
                  <a:lnTo>
                    <a:pt x="668" y="3008"/>
                  </a:lnTo>
                  <a:lnTo>
                    <a:pt x="749" y="3024"/>
                  </a:lnTo>
                  <a:lnTo>
                    <a:pt x="832" y="3034"/>
                  </a:lnTo>
                  <a:lnTo>
                    <a:pt x="918" y="3037"/>
                  </a:lnTo>
                  <a:lnTo>
                    <a:pt x="1005" y="3033"/>
                  </a:lnTo>
                  <a:lnTo>
                    <a:pt x="1019" y="3050"/>
                  </a:lnTo>
                  <a:lnTo>
                    <a:pt x="1065" y="3098"/>
                  </a:lnTo>
                  <a:lnTo>
                    <a:pt x="1114" y="3143"/>
                  </a:lnTo>
                  <a:lnTo>
                    <a:pt x="1167" y="3186"/>
                  </a:lnTo>
                  <a:lnTo>
                    <a:pt x="1223" y="3226"/>
                  </a:lnTo>
                  <a:lnTo>
                    <a:pt x="1282" y="3264"/>
                  </a:lnTo>
                  <a:lnTo>
                    <a:pt x="1344" y="3299"/>
                  </a:lnTo>
                  <a:lnTo>
                    <a:pt x="1408" y="3331"/>
                  </a:lnTo>
                  <a:lnTo>
                    <a:pt x="1475" y="3360"/>
                  </a:lnTo>
                  <a:lnTo>
                    <a:pt x="1544" y="3386"/>
                  </a:lnTo>
                  <a:lnTo>
                    <a:pt x="1615" y="3409"/>
                  </a:lnTo>
                  <a:lnTo>
                    <a:pt x="1688" y="3430"/>
                  </a:lnTo>
                  <a:lnTo>
                    <a:pt x="1762" y="3447"/>
                  </a:lnTo>
                  <a:lnTo>
                    <a:pt x="1838" y="3462"/>
                  </a:lnTo>
                  <a:lnTo>
                    <a:pt x="1914" y="3473"/>
                  </a:lnTo>
                  <a:lnTo>
                    <a:pt x="1992" y="3481"/>
                  </a:lnTo>
                  <a:lnTo>
                    <a:pt x="2070" y="3487"/>
                  </a:lnTo>
                  <a:lnTo>
                    <a:pt x="2149" y="3489"/>
                  </a:lnTo>
                  <a:lnTo>
                    <a:pt x="2228" y="3487"/>
                  </a:lnTo>
                  <a:lnTo>
                    <a:pt x="2307" y="3483"/>
                  </a:lnTo>
                  <a:lnTo>
                    <a:pt x="2386" y="3475"/>
                  </a:lnTo>
                  <a:lnTo>
                    <a:pt x="2465" y="3464"/>
                  </a:lnTo>
                  <a:lnTo>
                    <a:pt x="2542" y="3450"/>
                  </a:lnTo>
                  <a:lnTo>
                    <a:pt x="2620" y="3433"/>
                  </a:lnTo>
                  <a:lnTo>
                    <a:pt x="2696" y="3412"/>
                  </a:lnTo>
                  <a:lnTo>
                    <a:pt x="2771" y="3387"/>
                  </a:lnTo>
                  <a:lnTo>
                    <a:pt x="2844" y="3359"/>
                  </a:lnTo>
                  <a:lnTo>
                    <a:pt x="2896" y="3408"/>
                  </a:lnTo>
                  <a:lnTo>
                    <a:pt x="2954" y="3454"/>
                  </a:lnTo>
                  <a:lnTo>
                    <a:pt x="3016" y="3497"/>
                  </a:lnTo>
                  <a:lnTo>
                    <a:pt x="3083" y="3537"/>
                  </a:lnTo>
                  <a:lnTo>
                    <a:pt x="3154" y="3573"/>
                  </a:lnTo>
                  <a:lnTo>
                    <a:pt x="3229" y="3605"/>
                  </a:lnTo>
                  <a:lnTo>
                    <a:pt x="3307" y="3633"/>
                  </a:lnTo>
                  <a:lnTo>
                    <a:pt x="3389" y="3657"/>
                  </a:lnTo>
                  <a:lnTo>
                    <a:pt x="3474" y="3677"/>
                  </a:lnTo>
                  <a:lnTo>
                    <a:pt x="3558" y="3692"/>
                  </a:lnTo>
                  <a:lnTo>
                    <a:pt x="3642" y="3702"/>
                  </a:lnTo>
                  <a:lnTo>
                    <a:pt x="3726" y="3709"/>
                  </a:lnTo>
                  <a:lnTo>
                    <a:pt x="3809" y="3711"/>
                  </a:lnTo>
                  <a:lnTo>
                    <a:pt x="3892" y="3709"/>
                  </a:lnTo>
                  <a:lnTo>
                    <a:pt x="3974" y="3703"/>
                  </a:lnTo>
                  <a:lnTo>
                    <a:pt x="4055" y="3693"/>
                  </a:lnTo>
                  <a:lnTo>
                    <a:pt x="4134" y="3679"/>
                  </a:lnTo>
                  <a:lnTo>
                    <a:pt x="4211" y="3662"/>
                  </a:lnTo>
                  <a:lnTo>
                    <a:pt x="4286" y="3641"/>
                  </a:lnTo>
                  <a:lnTo>
                    <a:pt x="4359" y="3617"/>
                  </a:lnTo>
                  <a:lnTo>
                    <a:pt x="4430" y="3589"/>
                  </a:lnTo>
                  <a:lnTo>
                    <a:pt x="4497" y="3558"/>
                  </a:lnTo>
                  <a:lnTo>
                    <a:pt x="4561" y="3524"/>
                  </a:lnTo>
                  <a:lnTo>
                    <a:pt x="4621" y="3487"/>
                  </a:lnTo>
                  <a:lnTo>
                    <a:pt x="4678" y="3447"/>
                  </a:lnTo>
                  <a:lnTo>
                    <a:pt x="4731" y="3404"/>
                  </a:lnTo>
                  <a:lnTo>
                    <a:pt x="4779" y="3358"/>
                  </a:lnTo>
                  <a:lnTo>
                    <a:pt x="4823" y="3309"/>
                  </a:lnTo>
                  <a:lnTo>
                    <a:pt x="4862" y="3258"/>
                  </a:lnTo>
                  <a:lnTo>
                    <a:pt x="4895" y="3205"/>
                  </a:lnTo>
                  <a:lnTo>
                    <a:pt x="4924" y="3149"/>
                  </a:lnTo>
                  <a:lnTo>
                    <a:pt x="4992" y="3175"/>
                  </a:lnTo>
                  <a:lnTo>
                    <a:pt x="5063" y="3198"/>
                  </a:lnTo>
                  <a:lnTo>
                    <a:pt x="5136" y="3216"/>
                  </a:lnTo>
                  <a:lnTo>
                    <a:pt x="5211" y="3231"/>
                  </a:lnTo>
                  <a:lnTo>
                    <a:pt x="5287" y="3242"/>
                  </a:lnTo>
                  <a:lnTo>
                    <a:pt x="5365" y="3249"/>
                  </a:lnTo>
                  <a:lnTo>
                    <a:pt x="5443" y="3251"/>
                  </a:lnTo>
                  <a:lnTo>
                    <a:pt x="5534" y="3249"/>
                  </a:lnTo>
                  <a:lnTo>
                    <a:pt x="5622" y="3241"/>
                  </a:lnTo>
                  <a:lnTo>
                    <a:pt x="5708" y="3228"/>
                  </a:lnTo>
                  <a:lnTo>
                    <a:pt x="5791" y="3211"/>
                  </a:lnTo>
                  <a:lnTo>
                    <a:pt x="5871" y="3188"/>
                  </a:lnTo>
                  <a:lnTo>
                    <a:pt x="5947" y="3162"/>
                  </a:lnTo>
                  <a:lnTo>
                    <a:pt x="6019" y="3131"/>
                  </a:lnTo>
                  <a:lnTo>
                    <a:pt x="6087" y="3096"/>
                  </a:lnTo>
                  <a:lnTo>
                    <a:pt x="6150" y="3057"/>
                  </a:lnTo>
                  <a:lnTo>
                    <a:pt x="6208" y="3015"/>
                  </a:lnTo>
                  <a:lnTo>
                    <a:pt x="6261" y="2970"/>
                  </a:lnTo>
                  <a:lnTo>
                    <a:pt x="6307" y="2921"/>
                  </a:lnTo>
                  <a:lnTo>
                    <a:pt x="6348" y="2870"/>
                  </a:lnTo>
                  <a:lnTo>
                    <a:pt x="6382" y="2816"/>
                  </a:lnTo>
                  <a:lnTo>
                    <a:pt x="6410" y="2760"/>
                  </a:lnTo>
                  <a:lnTo>
                    <a:pt x="6430" y="2702"/>
                  </a:lnTo>
                  <a:lnTo>
                    <a:pt x="6443" y="2643"/>
                  </a:lnTo>
                  <a:lnTo>
                    <a:pt x="6447" y="2581"/>
                  </a:lnTo>
                  <a:lnTo>
                    <a:pt x="6532" y="2571"/>
                  </a:lnTo>
                  <a:lnTo>
                    <a:pt x="6615" y="2556"/>
                  </a:lnTo>
                  <a:lnTo>
                    <a:pt x="6695" y="2538"/>
                  </a:lnTo>
                  <a:lnTo>
                    <a:pt x="6774" y="2515"/>
                  </a:lnTo>
                  <a:lnTo>
                    <a:pt x="6850" y="2489"/>
                  </a:lnTo>
                  <a:lnTo>
                    <a:pt x="6923" y="2459"/>
                  </a:lnTo>
                  <a:lnTo>
                    <a:pt x="6993" y="2425"/>
                  </a:lnTo>
                  <a:lnTo>
                    <a:pt x="7067" y="2384"/>
                  </a:lnTo>
                  <a:lnTo>
                    <a:pt x="7134" y="2339"/>
                  </a:lnTo>
                  <a:lnTo>
                    <a:pt x="7195" y="2291"/>
                  </a:lnTo>
                  <a:lnTo>
                    <a:pt x="7249" y="2241"/>
                  </a:lnTo>
                  <a:lnTo>
                    <a:pt x="7297" y="2188"/>
                  </a:lnTo>
                  <a:lnTo>
                    <a:pt x="7339" y="2134"/>
                  </a:lnTo>
                  <a:lnTo>
                    <a:pt x="7374" y="2077"/>
                  </a:lnTo>
                  <a:lnTo>
                    <a:pt x="7402" y="2019"/>
                  </a:lnTo>
                  <a:lnTo>
                    <a:pt x="7424" y="1960"/>
                  </a:lnTo>
                  <a:lnTo>
                    <a:pt x="7439" y="1900"/>
                  </a:lnTo>
                  <a:lnTo>
                    <a:pt x="7447" y="1840"/>
                  </a:lnTo>
                  <a:lnTo>
                    <a:pt x="7449" y="1779"/>
                  </a:lnTo>
                  <a:lnTo>
                    <a:pt x="7443" y="1718"/>
                  </a:lnTo>
                  <a:lnTo>
                    <a:pt x="7431" y="1658"/>
                  </a:lnTo>
                  <a:lnTo>
                    <a:pt x="7412" y="1598"/>
                  </a:lnTo>
                  <a:lnTo>
                    <a:pt x="7385" y="1538"/>
                  </a:lnTo>
                  <a:lnTo>
                    <a:pt x="7352" y="1480"/>
                  </a:lnTo>
                  <a:lnTo>
                    <a:pt x="7311" y="1423"/>
                  </a:lnTo>
                  <a:lnTo>
                    <a:pt x="7263" y="1368"/>
                  </a:lnTo>
                  <a:lnTo>
                    <a:pt x="7208" y="1315"/>
                  </a:lnTo>
                  <a:lnTo>
                    <a:pt x="7220" y="1295"/>
                  </a:lnTo>
                  <a:lnTo>
                    <a:pt x="7250" y="1233"/>
                  </a:lnTo>
                  <a:lnTo>
                    <a:pt x="7270" y="1171"/>
                  </a:lnTo>
                  <a:lnTo>
                    <a:pt x="7280" y="1108"/>
                  </a:lnTo>
                  <a:lnTo>
                    <a:pt x="7282" y="1047"/>
                  </a:lnTo>
                  <a:lnTo>
                    <a:pt x="7274" y="986"/>
                  </a:lnTo>
                  <a:lnTo>
                    <a:pt x="7258" y="926"/>
                  </a:lnTo>
                  <a:lnTo>
                    <a:pt x="7233" y="868"/>
                  </a:lnTo>
                  <a:lnTo>
                    <a:pt x="7201" y="813"/>
                  </a:lnTo>
                  <a:lnTo>
                    <a:pt x="7161" y="759"/>
                  </a:lnTo>
                  <a:lnTo>
                    <a:pt x="7113" y="709"/>
                  </a:lnTo>
                  <a:lnTo>
                    <a:pt x="7059" y="661"/>
                  </a:lnTo>
                  <a:lnTo>
                    <a:pt x="6998" y="618"/>
                  </a:lnTo>
                  <a:lnTo>
                    <a:pt x="6931" y="578"/>
                  </a:lnTo>
                  <a:lnTo>
                    <a:pt x="6857" y="543"/>
                  </a:lnTo>
                  <a:lnTo>
                    <a:pt x="6778" y="512"/>
                  </a:lnTo>
                  <a:lnTo>
                    <a:pt x="6694" y="487"/>
                  </a:lnTo>
                  <a:lnTo>
                    <a:pt x="6605" y="467"/>
                  </a:lnTo>
                  <a:lnTo>
                    <a:pt x="6582" y="403"/>
                  </a:lnTo>
                  <a:lnTo>
                    <a:pt x="6549" y="342"/>
                  </a:lnTo>
                  <a:lnTo>
                    <a:pt x="6506" y="284"/>
                  </a:lnTo>
                  <a:lnTo>
                    <a:pt x="6454" y="230"/>
                  </a:lnTo>
                  <a:lnTo>
                    <a:pt x="6392" y="180"/>
                  </a:lnTo>
                  <a:lnTo>
                    <a:pt x="6322" y="135"/>
                  </a:lnTo>
                  <a:lnTo>
                    <a:pt x="6254" y="100"/>
                  </a:lnTo>
                  <a:lnTo>
                    <a:pt x="6183" y="70"/>
                  </a:lnTo>
                  <a:lnTo>
                    <a:pt x="6108" y="46"/>
                  </a:lnTo>
                  <a:lnTo>
                    <a:pt x="6032" y="26"/>
                  </a:lnTo>
                  <a:lnTo>
                    <a:pt x="5953" y="13"/>
                  </a:lnTo>
                  <a:lnTo>
                    <a:pt x="5873" y="4"/>
                  </a:lnTo>
                  <a:lnTo>
                    <a:pt x="5793" y="1"/>
                  </a:lnTo>
                  <a:lnTo>
                    <a:pt x="5713" y="3"/>
                  </a:lnTo>
                  <a:lnTo>
                    <a:pt x="5633" y="10"/>
                  </a:lnTo>
                  <a:lnTo>
                    <a:pt x="5555" y="22"/>
                  </a:lnTo>
                  <a:lnTo>
                    <a:pt x="5478" y="39"/>
                  </a:lnTo>
                  <a:lnTo>
                    <a:pt x="5404" y="61"/>
                  </a:lnTo>
                  <a:lnTo>
                    <a:pt x="5333" y="89"/>
                  </a:lnTo>
                  <a:lnTo>
                    <a:pt x="5265" y="121"/>
                  </a:lnTo>
                  <a:lnTo>
                    <a:pt x="5202" y="159"/>
                  </a:lnTo>
                  <a:lnTo>
                    <a:pt x="5143" y="201"/>
                  </a:lnTo>
                  <a:lnTo>
                    <a:pt x="5088" y="157"/>
                  </a:lnTo>
                  <a:lnTo>
                    <a:pt x="5025" y="117"/>
                  </a:lnTo>
                  <a:lnTo>
                    <a:pt x="4956" y="83"/>
                  </a:lnTo>
                  <a:lnTo>
                    <a:pt x="4881" y="54"/>
                  </a:lnTo>
                  <a:lnTo>
                    <a:pt x="4806" y="32"/>
                  </a:lnTo>
                  <a:lnTo>
                    <a:pt x="4729" y="15"/>
                  </a:lnTo>
                  <a:lnTo>
                    <a:pt x="4652" y="5"/>
                  </a:lnTo>
                  <a:lnTo>
                    <a:pt x="4574"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sp>
          <p:nvSpPr>
            <p:cNvPr id="34" name="Freeform 330">
              <a:extLst>
                <a:ext uri="{FF2B5EF4-FFF2-40B4-BE49-F238E27FC236}">
                  <a16:creationId xmlns:a16="http://schemas.microsoft.com/office/drawing/2014/main" id="{1EA1AED7-A57A-AA8B-B03A-BE24E85A428F}"/>
                </a:ext>
              </a:extLst>
            </p:cNvPr>
            <p:cNvSpPr>
              <a:spLocks/>
            </p:cNvSpPr>
            <p:nvPr/>
          </p:nvSpPr>
          <p:spPr bwMode="auto">
            <a:xfrm>
              <a:off x="474" y="305"/>
              <a:ext cx="7449" cy="3711"/>
            </a:xfrm>
            <a:custGeom>
              <a:avLst/>
              <a:gdLst>
                <a:gd name="T0" fmla="+- 0 1176 475"/>
                <a:gd name="T1" fmla="*/ T0 w 7449"/>
                <a:gd name="T2" fmla="+- 0 1228 305"/>
                <a:gd name="T3" fmla="*/ 1228 h 3711"/>
                <a:gd name="T4" fmla="+- 0 1354 475"/>
                <a:gd name="T5" fmla="*/ T4 w 7449"/>
                <a:gd name="T6" fmla="+- 0 966 305"/>
                <a:gd name="T7" fmla="*/ 966 h 3711"/>
                <a:gd name="T8" fmla="+- 0 1657 475"/>
                <a:gd name="T9" fmla="*/ T8 w 7449"/>
                <a:gd name="T10" fmla="+- 0 765 305"/>
                <a:gd name="T11" fmla="*/ 765 h 3711"/>
                <a:gd name="T12" fmla="+- 0 2058 475"/>
                <a:gd name="T13" fmla="*/ T12 w 7449"/>
                <a:gd name="T14" fmla="+- 0 649 305"/>
                <a:gd name="T15" fmla="*/ 649 h 3711"/>
                <a:gd name="T16" fmla="+- 0 2457 475"/>
                <a:gd name="T17" fmla="*/ T16 w 7449"/>
                <a:gd name="T18" fmla="+- 0 638 305"/>
                <a:gd name="T19" fmla="*/ 638 h 3711"/>
                <a:gd name="T20" fmla="+- 0 2824 475"/>
                <a:gd name="T21" fmla="*/ T20 w 7449"/>
                <a:gd name="T22" fmla="+- 0 714 305"/>
                <a:gd name="T23" fmla="*/ 714 h 3711"/>
                <a:gd name="T24" fmla="+- 0 3094 475"/>
                <a:gd name="T25" fmla="*/ T24 w 7449"/>
                <a:gd name="T26" fmla="+- 0 566 305"/>
                <a:gd name="T27" fmla="*/ 566 h 3711"/>
                <a:gd name="T28" fmla="+- 0 3435 475"/>
                <a:gd name="T29" fmla="*/ T28 w 7449"/>
                <a:gd name="T30" fmla="+- 0 436 305"/>
                <a:gd name="T31" fmla="*/ 436 h 3711"/>
                <a:gd name="T32" fmla="+- 0 3825 475"/>
                <a:gd name="T33" fmla="*/ T32 w 7449"/>
                <a:gd name="T34" fmla="+- 0 414 305"/>
                <a:gd name="T35" fmla="*/ 414 h 3711"/>
                <a:gd name="T36" fmla="+- 0 4192 475"/>
                <a:gd name="T37" fmla="*/ T36 w 7449"/>
                <a:gd name="T38" fmla="+- 0 504 305"/>
                <a:gd name="T39" fmla="*/ 504 h 3711"/>
                <a:gd name="T40" fmla="+- 0 4488 475"/>
                <a:gd name="T41" fmla="*/ T40 w 7449"/>
                <a:gd name="T42" fmla="+- 0 455 305"/>
                <a:gd name="T43" fmla="*/ 455 h 3711"/>
                <a:gd name="T44" fmla="+- 0 4819 475"/>
                <a:gd name="T45" fmla="*/ T44 w 7449"/>
                <a:gd name="T46" fmla="+- 0 324 305"/>
                <a:gd name="T47" fmla="*/ 324 h 3711"/>
                <a:gd name="T48" fmla="+- 0 5204 475"/>
                <a:gd name="T49" fmla="*/ T48 w 7449"/>
                <a:gd name="T50" fmla="+- 0 320 305"/>
                <a:gd name="T51" fmla="*/ 320 h 3711"/>
                <a:gd name="T52" fmla="+- 0 5563 475"/>
                <a:gd name="T53" fmla="*/ T52 w 7449"/>
                <a:gd name="T54" fmla="+- 0 462 305"/>
                <a:gd name="T55" fmla="*/ 462 h 3711"/>
                <a:gd name="T56" fmla="+- 0 5879 475"/>
                <a:gd name="T57" fmla="*/ T56 w 7449"/>
                <a:gd name="T58" fmla="+- 0 366 305"/>
                <a:gd name="T59" fmla="*/ 366 h 3711"/>
                <a:gd name="T60" fmla="+- 0 6268 475"/>
                <a:gd name="T61" fmla="*/ T60 w 7449"/>
                <a:gd name="T62" fmla="+- 0 306 305"/>
                <a:gd name="T63" fmla="*/ 306 h 3711"/>
                <a:gd name="T64" fmla="+- 0 6658 475"/>
                <a:gd name="T65" fmla="*/ T64 w 7449"/>
                <a:gd name="T66" fmla="+- 0 375 305"/>
                <a:gd name="T67" fmla="*/ 375 h 3711"/>
                <a:gd name="T68" fmla="+- 0 6981 475"/>
                <a:gd name="T69" fmla="*/ T68 w 7449"/>
                <a:gd name="T70" fmla="+- 0 589 305"/>
                <a:gd name="T71" fmla="*/ 589 h 3711"/>
                <a:gd name="T72" fmla="+- 0 7253 475"/>
                <a:gd name="T73" fmla="*/ T72 w 7449"/>
                <a:gd name="T74" fmla="+- 0 817 305"/>
                <a:gd name="T75" fmla="*/ 817 h 3711"/>
                <a:gd name="T76" fmla="+- 0 7588 475"/>
                <a:gd name="T77" fmla="*/ T76 w 7449"/>
                <a:gd name="T78" fmla="+- 0 1014 305"/>
                <a:gd name="T79" fmla="*/ 1014 h 3711"/>
                <a:gd name="T80" fmla="+- 0 7749 475"/>
                <a:gd name="T81" fmla="*/ T80 w 7449"/>
                <a:gd name="T82" fmla="+- 0 1291 305"/>
                <a:gd name="T83" fmla="*/ 1291 h 3711"/>
                <a:gd name="T84" fmla="+- 0 7695 475"/>
                <a:gd name="T85" fmla="*/ T84 w 7449"/>
                <a:gd name="T86" fmla="+- 0 1600 305"/>
                <a:gd name="T87" fmla="*/ 1600 h 3711"/>
                <a:gd name="T88" fmla="+- 0 7860 475"/>
                <a:gd name="T89" fmla="*/ T88 w 7449"/>
                <a:gd name="T90" fmla="+- 0 1843 305"/>
                <a:gd name="T91" fmla="*/ 1843 h 3711"/>
                <a:gd name="T92" fmla="+- 0 7922 475"/>
                <a:gd name="T93" fmla="*/ T92 w 7449"/>
                <a:gd name="T94" fmla="+- 0 2145 305"/>
                <a:gd name="T95" fmla="*/ 2145 h 3711"/>
                <a:gd name="T96" fmla="+- 0 7814 475"/>
                <a:gd name="T97" fmla="*/ T96 w 7449"/>
                <a:gd name="T98" fmla="+- 0 2439 305"/>
                <a:gd name="T99" fmla="*/ 2439 h 3711"/>
                <a:gd name="T100" fmla="+- 0 7542 475"/>
                <a:gd name="T101" fmla="*/ T100 w 7449"/>
                <a:gd name="T102" fmla="+- 0 2689 305"/>
                <a:gd name="T103" fmla="*/ 2689 h 3711"/>
                <a:gd name="T104" fmla="+- 0 7170 475"/>
                <a:gd name="T105" fmla="*/ T104 w 7449"/>
                <a:gd name="T106" fmla="+- 0 2843 305"/>
                <a:gd name="T107" fmla="*/ 2843 h 3711"/>
                <a:gd name="T108" fmla="+- 0 6905 475"/>
                <a:gd name="T109" fmla="*/ T108 w 7449"/>
                <a:gd name="T110" fmla="+- 0 3007 305"/>
                <a:gd name="T111" fmla="*/ 3007 h 3711"/>
                <a:gd name="T112" fmla="+- 0 6736 475"/>
                <a:gd name="T113" fmla="*/ T112 w 7449"/>
                <a:gd name="T114" fmla="+- 0 3275 305"/>
                <a:gd name="T115" fmla="*/ 3275 h 3711"/>
                <a:gd name="T116" fmla="+- 0 6422 475"/>
                <a:gd name="T117" fmla="*/ T116 w 7449"/>
                <a:gd name="T118" fmla="+- 0 3467 305"/>
                <a:gd name="T119" fmla="*/ 3467 h 3711"/>
                <a:gd name="T120" fmla="+- 0 6009 475"/>
                <a:gd name="T121" fmla="*/ T120 w 7449"/>
                <a:gd name="T122" fmla="+- 0 3554 305"/>
                <a:gd name="T123" fmla="*/ 3554 h 3711"/>
                <a:gd name="T124" fmla="+- 0 5611 475"/>
                <a:gd name="T125" fmla="*/ T124 w 7449"/>
                <a:gd name="T126" fmla="+- 0 3521 305"/>
                <a:gd name="T127" fmla="*/ 3521 h 3711"/>
                <a:gd name="T128" fmla="+- 0 5337 475"/>
                <a:gd name="T129" fmla="*/ T128 w 7449"/>
                <a:gd name="T130" fmla="+- 0 3563 305"/>
                <a:gd name="T131" fmla="*/ 3563 h 3711"/>
                <a:gd name="T132" fmla="+- 0 5096 475"/>
                <a:gd name="T133" fmla="*/ T132 w 7449"/>
                <a:gd name="T134" fmla="+- 0 3792 305"/>
                <a:gd name="T135" fmla="*/ 3792 h 3711"/>
                <a:gd name="T136" fmla="+- 0 4761 475"/>
                <a:gd name="T137" fmla="*/ T136 w 7449"/>
                <a:gd name="T138" fmla="+- 0 3946 305"/>
                <a:gd name="T139" fmla="*/ 3946 h 3711"/>
                <a:gd name="T140" fmla="+- 0 4367 475"/>
                <a:gd name="T141" fmla="*/ T140 w 7449"/>
                <a:gd name="T142" fmla="+- 0 4014 305"/>
                <a:gd name="T143" fmla="*/ 4014 h 3711"/>
                <a:gd name="T144" fmla="+- 0 3949 475"/>
                <a:gd name="T145" fmla="*/ T144 w 7449"/>
                <a:gd name="T146" fmla="+- 0 3982 305"/>
                <a:gd name="T147" fmla="*/ 3982 h 3711"/>
                <a:gd name="T148" fmla="+- 0 3558 475"/>
                <a:gd name="T149" fmla="*/ T148 w 7449"/>
                <a:gd name="T150" fmla="+- 0 3842 305"/>
                <a:gd name="T151" fmla="*/ 3842 h 3711"/>
                <a:gd name="T152" fmla="+- 0 3246 475"/>
                <a:gd name="T153" fmla="*/ T152 w 7449"/>
                <a:gd name="T154" fmla="+- 0 3692 305"/>
                <a:gd name="T155" fmla="*/ 3692 h 3711"/>
                <a:gd name="T156" fmla="+- 0 2861 475"/>
                <a:gd name="T157" fmla="*/ T156 w 7449"/>
                <a:gd name="T158" fmla="+- 0 3780 305"/>
                <a:gd name="T159" fmla="*/ 3780 h 3711"/>
                <a:gd name="T160" fmla="+- 0 2467 475"/>
                <a:gd name="T161" fmla="*/ T160 w 7449"/>
                <a:gd name="T162" fmla="+- 0 3786 305"/>
                <a:gd name="T163" fmla="*/ 3786 h 3711"/>
                <a:gd name="T164" fmla="+- 0 2090 475"/>
                <a:gd name="T165" fmla="*/ T164 w 7449"/>
                <a:gd name="T166" fmla="+- 0 3714 305"/>
                <a:gd name="T167" fmla="*/ 3714 h 3711"/>
                <a:gd name="T168" fmla="+- 0 1757 475"/>
                <a:gd name="T169" fmla="*/ T168 w 7449"/>
                <a:gd name="T170" fmla="+- 0 3569 305"/>
                <a:gd name="T171" fmla="*/ 3569 h 3711"/>
                <a:gd name="T172" fmla="+- 0 1494 475"/>
                <a:gd name="T173" fmla="*/ T172 w 7449"/>
                <a:gd name="T174" fmla="+- 0 3355 305"/>
                <a:gd name="T175" fmla="*/ 3355 h 3711"/>
                <a:gd name="T176" fmla="+- 0 1143 475"/>
                <a:gd name="T177" fmla="*/ T176 w 7449"/>
                <a:gd name="T178" fmla="+- 0 3313 305"/>
                <a:gd name="T179" fmla="*/ 3313 h 3711"/>
                <a:gd name="T180" fmla="+- 0 810 475"/>
                <a:gd name="T181" fmla="*/ T180 w 7449"/>
                <a:gd name="T182" fmla="+- 0 3154 305"/>
                <a:gd name="T183" fmla="*/ 3154 h 3711"/>
                <a:gd name="T184" fmla="+- 0 647 475"/>
                <a:gd name="T185" fmla="*/ T184 w 7449"/>
                <a:gd name="T186" fmla="+- 0 2893 305"/>
                <a:gd name="T187" fmla="*/ 2893 h 3711"/>
                <a:gd name="T188" fmla="+- 0 776 475"/>
                <a:gd name="T189" fmla="*/ T188 w 7449"/>
                <a:gd name="T190" fmla="+- 0 2544 305"/>
                <a:gd name="T191" fmla="*/ 2544 h 3711"/>
                <a:gd name="T192" fmla="+- 0 585 475"/>
                <a:gd name="T193" fmla="*/ T192 w 7449"/>
                <a:gd name="T194" fmla="+- 0 2314 305"/>
                <a:gd name="T195" fmla="*/ 2314 h 3711"/>
                <a:gd name="T196" fmla="+- 0 475 475"/>
                <a:gd name="T197" fmla="*/ T196 w 7449"/>
                <a:gd name="T198" fmla="+- 0 2025 305"/>
                <a:gd name="T199" fmla="*/ 2025 h 3711"/>
                <a:gd name="T200" fmla="+- 0 626 475"/>
                <a:gd name="T201" fmla="*/ T200 w 7449"/>
                <a:gd name="T202" fmla="+- 0 1738 305"/>
                <a:gd name="T203" fmla="*/ 1738 h 3711"/>
                <a:gd name="T204" fmla="+- 0 974 475"/>
                <a:gd name="T205" fmla="*/ T204 w 7449"/>
                <a:gd name="T206" fmla="+- 0 1565 305"/>
                <a:gd name="T207" fmla="*/ 1565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677" y="1222"/>
                  </a:moveTo>
                  <a:lnTo>
                    <a:pt x="668" y="1160"/>
                  </a:lnTo>
                  <a:lnTo>
                    <a:pt x="667" y="1099"/>
                  </a:lnTo>
                  <a:lnTo>
                    <a:pt x="672" y="1040"/>
                  </a:lnTo>
                  <a:lnTo>
                    <a:pt x="701" y="923"/>
                  </a:lnTo>
                  <a:lnTo>
                    <a:pt x="725" y="867"/>
                  </a:lnTo>
                  <a:lnTo>
                    <a:pt x="755" y="813"/>
                  </a:lnTo>
                  <a:lnTo>
                    <a:pt x="791" y="760"/>
                  </a:lnTo>
                  <a:lnTo>
                    <a:pt x="832" y="709"/>
                  </a:lnTo>
                  <a:lnTo>
                    <a:pt x="879" y="661"/>
                  </a:lnTo>
                  <a:lnTo>
                    <a:pt x="930" y="615"/>
                  </a:lnTo>
                  <a:lnTo>
                    <a:pt x="987" y="572"/>
                  </a:lnTo>
                  <a:lnTo>
                    <a:pt x="1047" y="531"/>
                  </a:lnTo>
                  <a:lnTo>
                    <a:pt x="1113" y="494"/>
                  </a:lnTo>
                  <a:lnTo>
                    <a:pt x="1182" y="460"/>
                  </a:lnTo>
                  <a:lnTo>
                    <a:pt x="1255" y="429"/>
                  </a:lnTo>
                  <a:lnTo>
                    <a:pt x="1332" y="402"/>
                  </a:lnTo>
                  <a:lnTo>
                    <a:pt x="1413" y="379"/>
                  </a:lnTo>
                  <a:lnTo>
                    <a:pt x="1497" y="359"/>
                  </a:lnTo>
                  <a:lnTo>
                    <a:pt x="1583" y="344"/>
                  </a:lnTo>
                  <a:lnTo>
                    <a:pt x="1673" y="333"/>
                  </a:lnTo>
                  <a:lnTo>
                    <a:pt x="1750" y="328"/>
                  </a:lnTo>
                  <a:lnTo>
                    <a:pt x="1828" y="326"/>
                  </a:lnTo>
                  <a:lnTo>
                    <a:pt x="1905" y="328"/>
                  </a:lnTo>
                  <a:lnTo>
                    <a:pt x="1982" y="333"/>
                  </a:lnTo>
                  <a:lnTo>
                    <a:pt x="2058" y="342"/>
                  </a:lnTo>
                  <a:lnTo>
                    <a:pt x="2133" y="354"/>
                  </a:lnTo>
                  <a:lnTo>
                    <a:pt x="2206" y="369"/>
                  </a:lnTo>
                  <a:lnTo>
                    <a:pt x="2279" y="387"/>
                  </a:lnTo>
                  <a:lnTo>
                    <a:pt x="2349" y="409"/>
                  </a:lnTo>
                  <a:lnTo>
                    <a:pt x="2418" y="434"/>
                  </a:lnTo>
                  <a:lnTo>
                    <a:pt x="2460" y="386"/>
                  </a:lnTo>
                  <a:lnTo>
                    <a:pt x="2508" y="340"/>
                  </a:lnTo>
                  <a:lnTo>
                    <a:pt x="2561" y="298"/>
                  </a:lnTo>
                  <a:lnTo>
                    <a:pt x="2619" y="261"/>
                  </a:lnTo>
                  <a:lnTo>
                    <a:pt x="2680" y="226"/>
                  </a:lnTo>
                  <a:lnTo>
                    <a:pt x="2746" y="196"/>
                  </a:lnTo>
                  <a:lnTo>
                    <a:pt x="2814" y="170"/>
                  </a:lnTo>
                  <a:lnTo>
                    <a:pt x="2886" y="148"/>
                  </a:lnTo>
                  <a:lnTo>
                    <a:pt x="2960" y="131"/>
                  </a:lnTo>
                  <a:lnTo>
                    <a:pt x="3036" y="117"/>
                  </a:lnTo>
                  <a:lnTo>
                    <a:pt x="3113" y="108"/>
                  </a:lnTo>
                  <a:lnTo>
                    <a:pt x="3191" y="104"/>
                  </a:lnTo>
                  <a:lnTo>
                    <a:pt x="3270" y="104"/>
                  </a:lnTo>
                  <a:lnTo>
                    <a:pt x="3350" y="109"/>
                  </a:lnTo>
                  <a:lnTo>
                    <a:pt x="3429" y="118"/>
                  </a:lnTo>
                  <a:lnTo>
                    <a:pt x="3507" y="132"/>
                  </a:lnTo>
                  <a:lnTo>
                    <a:pt x="3584" y="152"/>
                  </a:lnTo>
                  <a:lnTo>
                    <a:pt x="3660" y="176"/>
                  </a:lnTo>
                  <a:lnTo>
                    <a:pt x="3717" y="199"/>
                  </a:lnTo>
                  <a:lnTo>
                    <a:pt x="3772" y="224"/>
                  </a:lnTo>
                  <a:lnTo>
                    <a:pt x="3873" y="282"/>
                  </a:lnTo>
                  <a:lnTo>
                    <a:pt x="3914" y="234"/>
                  </a:lnTo>
                  <a:lnTo>
                    <a:pt x="3961" y="190"/>
                  </a:lnTo>
                  <a:lnTo>
                    <a:pt x="4013" y="150"/>
                  </a:lnTo>
                  <a:lnTo>
                    <a:pt x="4072" y="114"/>
                  </a:lnTo>
                  <a:lnTo>
                    <a:pt x="4134" y="83"/>
                  </a:lnTo>
                  <a:lnTo>
                    <a:pt x="4201" y="57"/>
                  </a:lnTo>
                  <a:lnTo>
                    <a:pt x="4271" y="35"/>
                  </a:lnTo>
                  <a:lnTo>
                    <a:pt x="4344" y="19"/>
                  </a:lnTo>
                  <a:lnTo>
                    <a:pt x="4419" y="7"/>
                  </a:lnTo>
                  <a:lnTo>
                    <a:pt x="4496" y="1"/>
                  </a:lnTo>
                  <a:lnTo>
                    <a:pt x="4574" y="0"/>
                  </a:lnTo>
                  <a:lnTo>
                    <a:pt x="4652" y="5"/>
                  </a:lnTo>
                  <a:lnTo>
                    <a:pt x="4729" y="15"/>
                  </a:lnTo>
                  <a:lnTo>
                    <a:pt x="4806" y="32"/>
                  </a:lnTo>
                  <a:lnTo>
                    <a:pt x="4881" y="54"/>
                  </a:lnTo>
                  <a:lnTo>
                    <a:pt x="4956" y="83"/>
                  </a:lnTo>
                  <a:lnTo>
                    <a:pt x="5025" y="117"/>
                  </a:lnTo>
                  <a:lnTo>
                    <a:pt x="5088" y="157"/>
                  </a:lnTo>
                  <a:lnTo>
                    <a:pt x="5143" y="201"/>
                  </a:lnTo>
                  <a:lnTo>
                    <a:pt x="5202" y="159"/>
                  </a:lnTo>
                  <a:lnTo>
                    <a:pt x="5265" y="121"/>
                  </a:lnTo>
                  <a:lnTo>
                    <a:pt x="5333" y="89"/>
                  </a:lnTo>
                  <a:lnTo>
                    <a:pt x="5404" y="61"/>
                  </a:lnTo>
                  <a:lnTo>
                    <a:pt x="5478" y="39"/>
                  </a:lnTo>
                  <a:lnTo>
                    <a:pt x="5555" y="22"/>
                  </a:lnTo>
                  <a:lnTo>
                    <a:pt x="5633" y="10"/>
                  </a:lnTo>
                  <a:lnTo>
                    <a:pt x="5713" y="3"/>
                  </a:lnTo>
                  <a:lnTo>
                    <a:pt x="5793" y="1"/>
                  </a:lnTo>
                  <a:lnTo>
                    <a:pt x="5873" y="4"/>
                  </a:lnTo>
                  <a:lnTo>
                    <a:pt x="5953" y="13"/>
                  </a:lnTo>
                  <a:lnTo>
                    <a:pt x="6032" y="26"/>
                  </a:lnTo>
                  <a:lnTo>
                    <a:pt x="6108" y="46"/>
                  </a:lnTo>
                  <a:lnTo>
                    <a:pt x="6183" y="70"/>
                  </a:lnTo>
                  <a:lnTo>
                    <a:pt x="6254" y="100"/>
                  </a:lnTo>
                  <a:lnTo>
                    <a:pt x="6322" y="135"/>
                  </a:lnTo>
                  <a:lnTo>
                    <a:pt x="6392" y="180"/>
                  </a:lnTo>
                  <a:lnTo>
                    <a:pt x="6454" y="230"/>
                  </a:lnTo>
                  <a:lnTo>
                    <a:pt x="6506" y="284"/>
                  </a:lnTo>
                  <a:lnTo>
                    <a:pt x="6549" y="342"/>
                  </a:lnTo>
                  <a:lnTo>
                    <a:pt x="6582" y="403"/>
                  </a:lnTo>
                  <a:lnTo>
                    <a:pt x="6605" y="467"/>
                  </a:lnTo>
                  <a:lnTo>
                    <a:pt x="6694" y="487"/>
                  </a:lnTo>
                  <a:lnTo>
                    <a:pt x="6778" y="512"/>
                  </a:lnTo>
                  <a:lnTo>
                    <a:pt x="6857" y="543"/>
                  </a:lnTo>
                  <a:lnTo>
                    <a:pt x="6931" y="578"/>
                  </a:lnTo>
                  <a:lnTo>
                    <a:pt x="6998" y="618"/>
                  </a:lnTo>
                  <a:lnTo>
                    <a:pt x="7059" y="661"/>
                  </a:lnTo>
                  <a:lnTo>
                    <a:pt x="7113" y="709"/>
                  </a:lnTo>
                  <a:lnTo>
                    <a:pt x="7161" y="759"/>
                  </a:lnTo>
                  <a:lnTo>
                    <a:pt x="7201" y="813"/>
                  </a:lnTo>
                  <a:lnTo>
                    <a:pt x="7233" y="868"/>
                  </a:lnTo>
                  <a:lnTo>
                    <a:pt x="7258" y="926"/>
                  </a:lnTo>
                  <a:lnTo>
                    <a:pt x="7274" y="986"/>
                  </a:lnTo>
                  <a:lnTo>
                    <a:pt x="7282" y="1047"/>
                  </a:lnTo>
                  <a:lnTo>
                    <a:pt x="7280" y="1108"/>
                  </a:lnTo>
                  <a:lnTo>
                    <a:pt x="7270" y="1171"/>
                  </a:lnTo>
                  <a:lnTo>
                    <a:pt x="7250" y="1233"/>
                  </a:lnTo>
                  <a:lnTo>
                    <a:pt x="7220" y="1295"/>
                  </a:lnTo>
                  <a:lnTo>
                    <a:pt x="7208" y="1315"/>
                  </a:lnTo>
                  <a:lnTo>
                    <a:pt x="7263" y="1368"/>
                  </a:lnTo>
                  <a:lnTo>
                    <a:pt x="7311" y="1423"/>
                  </a:lnTo>
                  <a:lnTo>
                    <a:pt x="7352" y="1480"/>
                  </a:lnTo>
                  <a:lnTo>
                    <a:pt x="7385" y="1538"/>
                  </a:lnTo>
                  <a:lnTo>
                    <a:pt x="7412" y="1598"/>
                  </a:lnTo>
                  <a:lnTo>
                    <a:pt x="7431" y="1658"/>
                  </a:lnTo>
                  <a:lnTo>
                    <a:pt x="7443" y="1718"/>
                  </a:lnTo>
                  <a:lnTo>
                    <a:pt x="7449" y="1779"/>
                  </a:lnTo>
                  <a:lnTo>
                    <a:pt x="7447" y="1840"/>
                  </a:lnTo>
                  <a:lnTo>
                    <a:pt x="7439" y="1900"/>
                  </a:lnTo>
                  <a:lnTo>
                    <a:pt x="7424" y="1960"/>
                  </a:lnTo>
                  <a:lnTo>
                    <a:pt x="7402" y="2019"/>
                  </a:lnTo>
                  <a:lnTo>
                    <a:pt x="7374" y="2077"/>
                  </a:lnTo>
                  <a:lnTo>
                    <a:pt x="7339" y="2134"/>
                  </a:lnTo>
                  <a:lnTo>
                    <a:pt x="7297" y="2188"/>
                  </a:lnTo>
                  <a:lnTo>
                    <a:pt x="7249" y="2241"/>
                  </a:lnTo>
                  <a:lnTo>
                    <a:pt x="7195" y="2291"/>
                  </a:lnTo>
                  <a:lnTo>
                    <a:pt x="7134" y="2339"/>
                  </a:lnTo>
                  <a:lnTo>
                    <a:pt x="7067" y="2384"/>
                  </a:lnTo>
                  <a:lnTo>
                    <a:pt x="6993" y="2425"/>
                  </a:lnTo>
                  <a:lnTo>
                    <a:pt x="6923" y="2459"/>
                  </a:lnTo>
                  <a:lnTo>
                    <a:pt x="6850" y="2489"/>
                  </a:lnTo>
                  <a:lnTo>
                    <a:pt x="6774" y="2515"/>
                  </a:lnTo>
                  <a:lnTo>
                    <a:pt x="6695" y="2538"/>
                  </a:lnTo>
                  <a:lnTo>
                    <a:pt x="6615" y="2556"/>
                  </a:lnTo>
                  <a:lnTo>
                    <a:pt x="6532" y="2571"/>
                  </a:lnTo>
                  <a:lnTo>
                    <a:pt x="6447" y="2581"/>
                  </a:lnTo>
                  <a:lnTo>
                    <a:pt x="6443" y="2643"/>
                  </a:lnTo>
                  <a:lnTo>
                    <a:pt x="6430" y="2702"/>
                  </a:lnTo>
                  <a:lnTo>
                    <a:pt x="6410" y="2760"/>
                  </a:lnTo>
                  <a:lnTo>
                    <a:pt x="6382" y="2816"/>
                  </a:lnTo>
                  <a:lnTo>
                    <a:pt x="6348" y="2870"/>
                  </a:lnTo>
                  <a:lnTo>
                    <a:pt x="6307" y="2921"/>
                  </a:lnTo>
                  <a:lnTo>
                    <a:pt x="6261" y="2970"/>
                  </a:lnTo>
                  <a:lnTo>
                    <a:pt x="6208" y="3015"/>
                  </a:lnTo>
                  <a:lnTo>
                    <a:pt x="6150" y="3057"/>
                  </a:lnTo>
                  <a:lnTo>
                    <a:pt x="6087" y="3096"/>
                  </a:lnTo>
                  <a:lnTo>
                    <a:pt x="6019" y="3131"/>
                  </a:lnTo>
                  <a:lnTo>
                    <a:pt x="5947" y="3162"/>
                  </a:lnTo>
                  <a:lnTo>
                    <a:pt x="5871" y="3188"/>
                  </a:lnTo>
                  <a:lnTo>
                    <a:pt x="5791" y="3211"/>
                  </a:lnTo>
                  <a:lnTo>
                    <a:pt x="5708" y="3228"/>
                  </a:lnTo>
                  <a:lnTo>
                    <a:pt x="5622" y="3241"/>
                  </a:lnTo>
                  <a:lnTo>
                    <a:pt x="5534" y="3249"/>
                  </a:lnTo>
                  <a:lnTo>
                    <a:pt x="5443" y="3251"/>
                  </a:lnTo>
                  <a:lnTo>
                    <a:pt x="5365" y="3249"/>
                  </a:lnTo>
                  <a:lnTo>
                    <a:pt x="5287" y="3242"/>
                  </a:lnTo>
                  <a:lnTo>
                    <a:pt x="5211" y="3231"/>
                  </a:lnTo>
                  <a:lnTo>
                    <a:pt x="5136" y="3216"/>
                  </a:lnTo>
                  <a:lnTo>
                    <a:pt x="5063" y="3198"/>
                  </a:lnTo>
                  <a:lnTo>
                    <a:pt x="4992" y="3175"/>
                  </a:lnTo>
                  <a:lnTo>
                    <a:pt x="4924" y="3149"/>
                  </a:lnTo>
                  <a:lnTo>
                    <a:pt x="4895" y="3205"/>
                  </a:lnTo>
                  <a:lnTo>
                    <a:pt x="4862" y="3258"/>
                  </a:lnTo>
                  <a:lnTo>
                    <a:pt x="4823" y="3309"/>
                  </a:lnTo>
                  <a:lnTo>
                    <a:pt x="4779" y="3358"/>
                  </a:lnTo>
                  <a:lnTo>
                    <a:pt x="4731" y="3404"/>
                  </a:lnTo>
                  <a:lnTo>
                    <a:pt x="4678" y="3447"/>
                  </a:lnTo>
                  <a:lnTo>
                    <a:pt x="4621" y="3487"/>
                  </a:lnTo>
                  <a:lnTo>
                    <a:pt x="4561" y="3524"/>
                  </a:lnTo>
                  <a:lnTo>
                    <a:pt x="4497" y="3558"/>
                  </a:lnTo>
                  <a:lnTo>
                    <a:pt x="4430" y="3589"/>
                  </a:lnTo>
                  <a:lnTo>
                    <a:pt x="4359" y="3617"/>
                  </a:lnTo>
                  <a:lnTo>
                    <a:pt x="4286" y="3641"/>
                  </a:lnTo>
                  <a:lnTo>
                    <a:pt x="4211" y="3662"/>
                  </a:lnTo>
                  <a:lnTo>
                    <a:pt x="4134" y="3679"/>
                  </a:lnTo>
                  <a:lnTo>
                    <a:pt x="4055" y="3693"/>
                  </a:lnTo>
                  <a:lnTo>
                    <a:pt x="3974" y="3703"/>
                  </a:lnTo>
                  <a:lnTo>
                    <a:pt x="3892" y="3709"/>
                  </a:lnTo>
                  <a:lnTo>
                    <a:pt x="3809" y="3711"/>
                  </a:lnTo>
                  <a:lnTo>
                    <a:pt x="3726" y="3709"/>
                  </a:lnTo>
                  <a:lnTo>
                    <a:pt x="3642" y="3702"/>
                  </a:lnTo>
                  <a:lnTo>
                    <a:pt x="3558" y="3692"/>
                  </a:lnTo>
                  <a:lnTo>
                    <a:pt x="3474" y="3677"/>
                  </a:lnTo>
                  <a:lnTo>
                    <a:pt x="3389" y="3657"/>
                  </a:lnTo>
                  <a:lnTo>
                    <a:pt x="3307" y="3633"/>
                  </a:lnTo>
                  <a:lnTo>
                    <a:pt x="3229" y="3605"/>
                  </a:lnTo>
                  <a:lnTo>
                    <a:pt x="3154" y="3573"/>
                  </a:lnTo>
                  <a:lnTo>
                    <a:pt x="3083" y="3537"/>
                  </a:lnTo>
                  <a:lnTo>
                    <a:pt x="3016" y="3497"/>
                  </a:lnTo>
                  <a:lnTo>
                    <a:pt x="2954" y="3454"/>
                  </a:lnTo>
                  <a:lnTo>
                    <a:pt x="2896" y="3408"/>
                  </a:lnTo>
                  <a:lnTo>
                    <a:pt x="2844" y="3359"/>
                  </a:lnTo>
                  <a:lnTo>
                    <a:pt x="2771" y="3387"/>
                  </a:lnTo>
                  <a:lnTo>
                    <a:pt x="2696" y="3412"/>
                  </a:lnTo>
                  <a:lnTo>
                    <a:pt x="2620" y="3433"/>
                  </a:lnTo>
                  <a:lnTo>
                    <a:pt x="2542" y="3450"/>
                  </a:lnTo>
                  <a:lnTo>
                    <a:pt x="2465" y="3464"/>
                  </a:lnTo>
                  <a:lnTo>
                    <a:pt x="2386" y="3475"/>
                  </a:lnTo>
                  <a:lnTo>
                    <a:pt x="2307" y="3483"/>
                  </a:lnTo>
                  <a:lnTo>
                    <a:pt x="2228" y="3487"/>
                  </a:lnTo>
                  <a:lnTo>
                    <a:pt x="2149" y="3489"/>
                  </a:lnTo>
                  <a:lnTo>
                    <a:pt x="2070" y="3487"/>
                  </a:lnTo>
                  <a:lnTo>
                    <a:pt x="1992" y="3481"/>
                  </a:lnTo>
                  <a:lnTo>
                    <a:pt x="1914" y="3473"/>
                  </a:lnTo>
                  <a:lnTo>
                    <a:pt x="1838" y="3462"/>
                  </a:lnTo>
                  <a:lnTo>
                    <a:pt x="1762" y="3447"/>
                  </a:lnTo>
                  <a:lnTo>
                    <a:pt x="1688" y="3430"/>
                  </a:lnTo>
                  <a:lnTo>
                    <a:pt x="1615" y="3409"/>
                  </a:lnTo>
                  <a:lnTo>
                    <a:pt x="1544" y="3386"/>
                  </a:lnTo>
                  <a:lnTo>
                    <a:pt x="1475" y="3360"/>
                  </a:lnTo>
                  <a:lnTo>
                    <a:pt x="1408" y="3331"/>
                  </a:lnTo>
                  <a:lnTo>
                    <a:pt x="1344" y="3299"/>
                  </a:lnTo>
                  <a:lnTo>
                    <a:pt x="1282" y="3264"/>
                  </a:lnTo>
                  <a:lnTo>
                    <a:pt x="1223" y="3226"/>
                  </a:lnTo>
                  <a:lnTo>
                    <a:pt x="1167" y="3186"/>
                  </a:lnTo>
                  <a:lnTo>
                    <a:pt x="1114" y="3143"/>
                  </a:lnTo>
                  <a:lnTo>
                    <a:pt x="1065" y="3098"/>
                  </a:lnTo>
                  <a:lnTo>
                    <a:pt x="1019" y="3050"/>
                  </a:lnTo>
                  <a:lnTo>
                    <a:pt x="1005" y="3033"/>
                  </a:lnTo>
                  <a:lnTo>
                    <a:pt x="918" y="3037"/>
                  </a:lnTo>
                  <a:lnTo>
                    <a:pt x="832" y="3034"/>
                  </a:lnTo>
                  <a:lnTo>
                    <a:pt x="749" y="3024"/>
                  </a:lnTo>
                  <a:lnTo>
                    <a:pt x="668" y="3008"/>
                  </a:lnTo>
                  <a:lnTo>
                    <a:pt x="592" y="2987"/>
                  </a:lnTo>
                  <a:lnTo>
                    <a:pt x="520" y="2960"/>
                  </a:lnTo>
                  <a:lnTo>
                    <a:pt x="452" y="2927"/>
                  </a:lnTo>
                  <a:lnTo>
                    <a:pt x="391" y="2891"/>
                  </a:lnTo>
                  <a:lnTo>
                    <a:pt x="335" y="2849"/>
                  </a:lnTo>
                  <a:lnTo>
                    <a:pt x="286" y="2804"/>
                  </a:lnTo>
                  <a:lnTo>
                    <a:pt x="245" y="2755"/>
                  </a:lnTo>
                  <a:lnTo>
                    <a:pt x="212" y="2702"/>
                  </a:lnTo>
                  <a:lnTo>
                    <a:pt x="187" y="2646"/>
                  </a:lnTo>
                  <a:lnTo>
                    <a:pt x="172" y="2588"/>
                  </a:lnTo>
                  <a:lnTo>
                    <a:pt x="167" y="2514"/>
                  </a:lnTo>
                  <a:lnTo>
                    <a:pt x="178" y="2441"/>
                  </a:lnTo>
                  <a:lnTo>
                    <a:pt x="205" y="2370"/>
                  </a:lnTo>
                  <a:lnTo>
                    <a:pt x="246" y="2302"/>
                  </a:lnTo>
                  <a:lnTo>
                    <a:pt x="301" y="2239"/>
                  </a:lnTo>
                  <a:lnTo>
                    <a:pt x="370" y="2181"/>
                  </a:lnTo>
                  <a:lnTo>
                    <a:pt x="292" y="2146"/>
                  </a:lnTo>
                  <a:lnTo>
                    <a:pt x="222" y="2105"/>
                  </a:lnTo>
                  <a:lnTo>
                    <a:pt x="162" y="2059"/>
                  </a:lnTo>
                  <a:lnTo>
                    <a:pt x="110" y="2009"/>
                  </a:lnTo>
                  <a:lnTo>
                    <a:pt x="68" y="1955"/>
                  </a:lnTo>
                  <a:lnTo>
                    <a:pt x="36" y="1899"/>
                  </a:lnTo>
                  <a:lnTo>
                    <a:pt x="14" y="1841"/>
                  </a:lnTo>
                  <a:lnTo>
                    <a:pt x="2" y="1781"/>
                  </a:lnTo>
                  <a:lnTo>
                    <a:pt x="0" y="1720"/>
                  </a:lnTo>
                  <a:lnTo>
                    <a:pt x="9" y="1660"/>
                  </a:lnTo>
                  <a:lnTo>
                    <a:pt x="29" y="1599"/>
                  </a:lnTo>
                  <a:lnTo>
                    <a:pt x="60" y="1540"/>
                  </a:lnTo>
                  <a:lnTo>
                    <a:pt x="102" y="1483"/>
                  </a:lnTo>
                  <a:lnTo>
                    <a:pt x="151" y="1433"/>
                  </a:lnTo>
                  <a:lnTo>
                    <a:pt x="208" y="1387"/>
                  </a:lnTo>
                  <a:lnTo>
                    <a:pt x="272" y="1347"/>
                  </a:lnTo>
                  <a:lnTo>
                    <a:pt x="343" y="1312"/>
                  </a:lnTo>
                  <a:lnTo>
                    <a:pt x="419" y="1283"/>
                  </a:lnTo>
                  <a:lnTo>
                    <a:pt x="499" y="1260"/>
                  </a:lnTo>
                  <a:lnTo>
                    <a:pt x="583" y="1243"/>
                  </a:lnTo>
                  <a:lnTo>
                    <a:pt x="671" y="1233"/>
                  </a:lnTo>
                  <a:lnTo>
                    <a:pt x="677" y="1222"/>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grpSp>
      <p:sp>
        <p:nvSpPr>
          <p:cNvPr id="4" name="CuadroTexto 3">
            <a:extLst>
              <a:ext uri="{FF2B5EF4-FFF2-40B4-BE49-F238E27FC236}">
                <a16:creationId xmlns:a16="http://schemas.microsoft.com/office/drawing/2014/main" id="{CC1AB051-C811-C126-71F4-78E66FB3A447}"/>
              </a:ext>
            </a:extLst>
          </p:cNvPr>
          <p:cNvSpPr txBox="1"/>
          <p:nvPr/>
        </p:nvSpPr>
        <p:spPr>
          <a:xfrm>
            <a:off x="1685424" y="2428549"/>
            <a:ext cx="2235154" cy="646331"/>
          </a:xfrm>
          <a:prstGeom prst="rect">
            <a:avLst/>
          </a:prstGeom>
          <a:noFill/>
        </p:spPr>
        <p:txBody>
          <a:bodyPr wrap="square" rtlCol="0">
            <a:spAutoFit/>
          </a:bodyPr>
          <a:lstStyle/>
          <a:p>
            <a:r>
              <a:rPr lang="es-ES" dirty="0"/>
              <a:t>Ahora si … comencemos…</a:t>
            </a:r>
            <a:endParaRPr lang="es-CO" dirty="0"/>
          </a:p>
        </p:txBody>
      </p:sp>
      <p:sp>
        <p:nvSpPr>
          <p:cNvPr id="55" name="Cuadro de texto 2">
            <a:extLst>
              <a:ext uri="{FF2B5EF4-FFF2-40B4-BE49-F238E27FC236}">
                <a16:creationId xmlns:a16="http://schemas.microsoft.com/office/drawing/2014/main" id="{6EB6FB9B-F4C1-B88F-AC01-3C172C709E4F}"/>
              </a:ext>
            </a:extLst>
          </p:cNvPr>
          <p:cNvSpPr txBox="1">
            <a:spLocks noChangeArrowheads="1"/>
          </p:cNvSpPr>
          <p:nvPr/>
        </p:nvSpPr>
        <p:spPr bwMode="auto">
          <a:xfrm>
            <a:off x="5281944" y="2295465"/>
            <a:ext cx="2676525" cy="1110615"/>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ARCHIVO .PAK FIRMADO</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Diagrama 5">
            <a:extLst>
              <a:ext uri="{FF2B5EF4-FFF2-40B4-BE49-F238E27FC236}">
                <a16:creationId xmlns:a16="http://schemas.microsoft.com/office/drawing/2014/main" id="{00DEA863-FFC6-FFA9-1AD1-13E52CBEC61D}"/>
              </a:ext>
            </a:extLst>
          </p:cNvPr>
          <p:cNvGraphicFramePr/>
          <p:nvPr>
            <p:extLst>
              <p:ext uri="{D42A27DB-BD31-4B8C-83A1-F6EECF244321}">
                <p14:modId xmlns:p14="http://schemas.microsoft.com/office/powerpoint/2010/main" val="3778676003"/>
              </p:ext>
            </p:extLst>
          </p:nvPr>
        </p:nvGraphicFramePr>
        <p:xfrm>
          <a:off x="4598320" y="2949775"/>
          <a:ext cx="6711611" cy="2077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magen 7">
            <a:extLst>
              <a:ext uri="{FF2B5EF4-FFF2-40B4-BE49-F238E27FC236}">
                <a16:creationId xmlns:a16="http://schemas.microsoft.com/office/drawing/2014/main" id="{C7CBA804-DEFC-83DB-F33A-17249834AD1F}"/>
              </a:ext>
            </a:extLst>
          </p:cNvPr>
          <p:cNvPicPr>
            <a:picLocks noChangeAspect="1"/>
          </p:cNvPicPr>
          <p:nvPr/>
        </p:nvPicPr>
        <p:blipFill>
          <a:blip r:embed="rId11"/>
          <a:stretch>
            <a:fillRect/>
          </a:stretch>
        </p:blipFill>
        <p:spPr>
          <a:xfrm>
            <a:off x="1152363" y="3721319"/>
            <a:ext cx="2052199" cy="2006996"/>
          </a:xfrm>
          <a:prstGeom prst="rect">
            <a:avLst/>
          </a:prstGeom>
        </p:spPr>
      </p:pic>
    </p:spTree>
    <p:extLst>
      <p:ext uri="{BB962C8B-B14F-4D97-AF65-F5344CB8AC3E}">
        <p14:creationId xmlns:p14="http://schemas.microsoft.com/office/powerpoint/2010/main" val="18544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1BDD200D-2E8A-8087-AB83-6D6EF21978F2}"/>
              </a:ext>
            </a:extLst>
          </p:cNvPr>
          <p:cNvSpPr txBox="1"/>
          <p:nvPr/>
        </p:nvSpPr>
        <p:spPr>
          <a:xfrm>
            <a:off x="871268" y="602124"/>
            <a:ext cx="7515367" cy="400110"/>
          </a:xfrm>
          <a:prstGeom prst="rect">
            <a:avLst/>
          </a:prstGeom>
          <a:solidFill>
            <a:schemeClr val="bg2">
              <a:lumMod val="25000"/>
            </a:schemeClr>
          </a:solidFill>
        </p:spPr>
        <p:txBody>
          <a:bodyPr wrap="square" rtlCol="0">
            <a:spAutoFit/>
          </a:bodyPr>
          <a:lstStyle/>
          <a:p>
            <a:pPr algn="ctr"/>
            <a:r>
              <a:rPr lang="es-ES" sz="2000">
                <a:solidFill>
                  <a:srgbClr val="FFFFFF"/>
                </a:solidFill>
                <a:latin typeface="Arial MT"/>
                <a:ea typeface="Arial MT"/>
                <a:cs typeface="Arial MT"/>
              </a:rPr>
              <a:t>¿</a:t>
            </a:r>
            <a:r>
              <a:rPr lang="es-ES" sz="2000">
                <a:solidFill>
                  <a:srgbClr val="FFFFFF"/>
                </a:solidFill>
                <a:effectLst/>
                <a:latin typeface="Arial MT"/>
                <a:ea typeface="Arial MT"/>
                <a:cs typeface="Arial MT"/>
              </a:rPr>
              <a:t>COMÓ ELABORAR LOS MEDIOS DIGITALES?</a:t>
            </a:r>
            <a:endParaRPr lang="es-CO" sz="2000" dirty="0"/>
          </a:p>
        </p:txBody>
      </p:sp>
      <p:graphicFrame>
        <p:nvGraphicFramePr>
          <p:cNvPr id="4" name="Diagrama 3">
            <a:extLst>
              <a:ext uri="{FF2B5EF4-FFF2-40B4-BE49-F238E27FC236}">
                <a16:creationId xmlns:a16="http://schemas.microsoft.com/office/drawing/2014/main" id="{AF9F372D-9DD9-6308-8DB3-7CAEB1EE0EA1}"/>
              </a:ext>
            </a:extLst>
          </p:cNvPr>
          <p:cNvGraphicFramePr/>
          <p:nvPr>
            <p:extLst>
              <p:ext uri="{D42A27DB-BD31-4B8C-83A1-F6EECF244321}">
                <p14:modId xmlns:p14="http://schemas.microsoft.com/office/powerpoint/2010/main" val="594710597"/>
              </p:ext>
            </p:extLst>
          </p:nvPr>
        </p:nvGraphicFramePr>
        <p:xfrm>
          <a:off x="2614272" y="2388237"/>
          <a:ext cx="3557928" cy="25901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magen 7" descr="Imagen que contiene pequeño, lego, avión, juguete&#10;&#10;Descripción generada automáticamente">
            <a:extLst>
              <a:ext uri="{FF2B5EF4-FFF2-40B4-BE49-F238E27FC236}">
                <a16:creationId xmlns:a16="http://schemas.microsoft.com/office/drawing/2014/main" id="{813BE2D8-DC72-78E8-B64F-FBC6B3AECFD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426166" y="3420112"/>
            <a:ext cx="2857500" cy="2809875"/>
          </a:xfrm>
          <a:prstGeom prst="rect">
            <a:avLst/>
          </a:prstGeom>
        </p:spPr>
      </p:pic>
    </p:spTree>
    <p:extLst>
      <p:ext uri="{BB962C8B-B14F-4D97-AF65-F5344CB8AC3E}">
        <p14:creationId xmlns:p14="http://schemas.microsoft.com/office/powerpoint/2010/main" val="188473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INGRESO A TRAVES DE LA PAGINA WEB DE LA ADRES</a:t>
            </a:r>
            <a:endParaRPr lang="es-CO" sz="2000" dirty="0"/>
          </a:p>
        </p:txBody>
      </p:sp>
      <p:pic>
        <p:nvPicPr>
          <p:cNvPr id="12" name="Imagen 11">
            <a:extLst>
              <a:ext uri="{FF2B5EF4-FFF2-40B4-BE49-F238E27FC236}">
                <a16:creationId xmlns:a16="http://schemas.microsoft.com/office/drawing/2014/main" id="{3E85123D-A037-9AD8-D83F-92C38A16C4C1}"/>
              </a:ext>
            </a:extLst>
          </p:cNvPr>
          <p:cNvPicPr>
            <a:picLocks noChangeAspect="1"/>
          </p:cNvPicPr>
          <p:nvPr/>
        </p:nvPicPr>
        <p:blipFill>
          <a:blip r:embed="rId6"/>
          <a:stretch>
            <a:fillRect/>
          </a:stretch>
        </p:blipFill>
        <p:spPr>
          <a:xfrm>
            <a:off x="983411" y="1517716"/>
            <a:ext cx="6185140" cy="3452285"/>
          </a:xfrm>
          <a:prstGeom prst="rect">
            <a:avLst/>
          </a:prstGeom>
        </p:spPr>
      </p:pic>
      <p:sp>
        <p:nvSpPr>
          <p:cNvPr id="2" name="Diagrama de flujo: conector 1">
            <a:extLst>
              <a:ext uri="{FF2B5EF4-FFF2-40B4-BE49-F238E27FC236}">
                <a16:creationId xmlns:a16="http://schemas.microsoft.com/office/drawing/2014/main" id="{6FA68587-9791-514F-8CFC-ADBB3B432515}"/>
              </a:ext>
            </a:extLst>
          </p:cNvPr>
          <p:cNvSpPr/>
          <p:nvPr/>
        </p:nvSpPr>
        <p:spPr>
          <a:xfrm>
            <a:off x="2130725" y="3907766"/>
            <a:ext cx="897147" cy="1062235"/>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1A7E4887-CFA7-296B-2C8B-269E6290374B}"/>
              </a:ext>
            </a:extLst>
          </p:cNvPr>
          <p:cNvPicPr>
            <a:picLocks noChangeAspect="1"/>
          </p:cNvPicPr>
          <p:nvPr/>
        </p:nvPicPr>
        <p:blipFill>
          <a:blip r:embed="rId7"/>
          <a:stretch>
            <a:fillRect/>
          </a:stretch>
        </p:blipFill>
        <p:spPr>
          <a:xfrm>
            <a:off x="4018967" y="2920041"/>
            <a:ext cx="6299167" cy="3037684"/>
          </a:xfrm>
          <a:prstGeom prst="rect">
            <a:avLst/>
          </a:prstGeom>
        </p:spPr>
      </p:pic>
      <p:sp>
        <p:nvSpPr>
          <p:cNvPr id="4" name="Diagrama de flujo: conector 3">
            <a:extLst>
              <a:ext uri="{FF2B5EF4-FFF2-40B4-BE49-F238E27FC236}">
                <a16:creationId xmlns:a16="http://schemas.microsoft.com/office/drawing/2014/main" id="{991C9ED1-C22E-376B-56D1-17BEA5C949E4}"/>
              </a:ext>
            </a:extLst>
          </p:cNvPr>
          <p:cNvSpPr/>
          <p:nvPr/>
        </p:nvSpPr>
        <p:spPr>
          <a:xfrm>
            <a:off x="9580707" y="3377241"/>
            <a:ext cx="737427" cy="35368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6245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INGRESO A TRAVES DE LA PAGINA WEB DE LA ADRES</a:t>
            </a:r>
            <a:endParaRPr lang="es-CO" sz="2000" dirty="0"/>
          </a:p>
        </p:txBody>
      </p:sp>
      <p:pic>
        <p:nvPicPr>
          <p:cNvPr id="13" name="Imagen 12">
            <a:extLst>
              <a:ext uri="{FF2B5EF4-FFF2-40B4-BE49-F238E27FC236}">
                <a16:creationId xmlns:a16="http://schemas.microsoft.com/office/drawing/2014/main" id="{22F95E04-B6F6-B4DB-2EE5-142DE2617B6E}"/>
              </a:ext>
            </a:extLst>
          </p:cNvPr>
          <p:cNvPicPr>
            <a:picLocks noChangeAspect="1"/>
          </p:cNvPicPr>
          <p:nvPr/>
        </p:nvPicPr>
        <p:blipFill>
          <a:blip r:embed="rId6"/>
          <a:stretch>
            <a:fillRect/>
          </a:stretch>
        </p:blipFill>
        <p:spPr>
          <a:xfrm>
            <a:off x="1483079" y="1630995"/>
            <a:ext cx="8285175" cy="4271956"/>
          </a:xfrm>
          <a:prstGeom prst="rect">
            <a:avLst/>
          </a:prstGeom>
        </p:spPr>
      </p:pic>
    </p:spTree>
    <p:extLst>
      <p:ext uri="{BB962C8B-B14F-4D97-AF65-F5344CB8AC3E}">
        <p14:creationId xmlns:p14="http://schemas.microsoft.com/office/powerpoint/2010/main" val="1664985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INGRESO A TRAVES DE LA PAGINA WEB DE LA ADRES</a:t>
            </a:r>
            <a:endParaRPr lang="es-CO" sz="2000" dirty="0"/>
          </a:p>
        </p:txBody>
      </p:sp>
      <p:grpSp>
        <p:nvGrpSpPr>
          <p:cNvPr id="8" name="Group 295">
            <a:extLst>
              <a:ext uri="{FF2B5EF4-FFF2-40B4-BE49-F238E27FC236}">
                <a16:creationId xmlns:a16="http://schemas.microsoft.com/office/drawing/2014/main" id="{68E2CE54-5BF9-5A41-456F-D59B48AB773D}"/>
              </a:ext>
            </a:extLst>
          </p:cNvPr>
          <p:cNvGrpSpPr>
            <a:grpSpLocks/>
          </p:cNvGrpSpPr>
          <p:nvPr/>
        </p:nvGrpSpPr>
        <p:grpSpPr bwMode="auto">
          <a:xfrm>
            <a:off x="983411" y="1363979"/>
            <a:ext cx="9797415" cy="4371975"/>
            <a:chOff x="639" y="293"/>
            <a:chExt cx="15429" cy="6885"/>
          </a:xfrm>
        </p:grpSpPr>
        <p:pic>
          <p:nvPicPr>
            <p:cNvPr id="9" name="Picture 297">
              <a:extLst>
                <a:ext uri="{FF2B5EF4-FFF2-40B4-BE49-F238E27FC236}">
                  <a16:creationId xmlns:a16="http://schemas.microsoft.com/office/drawing/2014/main" id="{EC99050F-89FA-8569-416C-35046F43C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 y="293"/>
              <a:ext cx="15429" cy="3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96">
              <a:extLst>
                <a:ext uri="{FF2B5EF4-FFF2-40B4-BE49-F238E27FC236}">
                  <a16:creationId xmlns:a16="http://schemas.microsoft.com/office/drawing/2014/main" id="{5CEF7D99-6E33-343B-BB43-22083BF9EC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 y="2962"/>
              <a:ext cx="14903" cy="421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Diagrama de flujo: conector 1">
            <a:extLst>
              <a:ext uri="{FF2B5EF4-FFF2-40B4-BE49-F238E27FC236}">
                <a16:creationId xmlns:a16="http://schemas.microsoft.com/office/drawing/2014/main" id="{531352BC-4949-B9F2-894D-F4F731D1985C}"/>
              </a:ext>
            </a:extLst>
          </p:cNvPr>
          <p:cNvSpPr/>
          <p:nvPr/>
        </p:nvSpPr>
        <p:spPr>
          <a:xfrm>
            <a:off x="5099650" y="3145357"/>
            <a:ext cx="1751162" cy="53483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Diagrama de flujo: conector 3">
            <a:extLst>
              <a:ext uri="{FF2B5EF4-FFF2-40B4-BE49-F238E27FC236}">
                <a16:creationId xmlns:a16="http://schemas.microsoft.com/office/drawing/2014/main" id="{2BBAF47F-1690-915E-A7FF-60137D1C3777}"/>
              </a:ext>
            </a:extLst>
          </p:cNvPr>
          <p:cNvSpPr/>
          <p:nvPr/>
        </p:nvSpPr>
        <p:spPr>
          <a:xfrm>
            <a:off x="6452558" y="4684143"/>
            <a:ext cx="1934077" cy="43994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3051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SELECCIONAR EL C</a:t>
            </a:r>
            <a:r>
              <a:rPr lang="es-CO" sz="2000" dirty="0" err="1">
                <a:solidFill>
                  <a:srgbClr val="FFFFFF"/>
                </a:solidFill>
                <a:latin typeface="Arial MT"/>
              </a:rPr>
              <a:t>Ó</a:t>
            </a:r>
            <a:r>
              <a:rPr lang="es-ES" sz="2000" dirty="0">
                <a:solidFill>
                  <a:srgbClr val="FFFFFF"/>
                </a:solidFill>
                <a:latin typeface="Arial MT"/>
              </a:rPr>
              <a:t>DIGO DE HABILITACIÓN</a:t>
            </a:r>
            <a:endParaRPr lang="es-CO" sz="2000" dirty="0"/>
          </a:p>
        </p:txBody>
      </p:sp>
      <p:pic>
        <p:nvPicPr>
          <p:cNvPr id="12" name="image72.jpeg">
            <a:extLst>
              <a:ext uri="{FF2B5EF4-FFF2-40B4-BE49-F238E27FC236}">
                <a16:creationId xmlns:a16="http://schemas.microsoft.com/office/drawing/2014/main" id="{6E72567E-6A54-780D-96B3-34AFE43547E5}"/>
              </a:ext>
            </a:extLst>
          </p:cNvPr>
          <p:cNvPicPr>
            <a:picLocks noChangeAspect="1"/>
          </p:cNvPicPr>
          <p:nvPr/>
        </p:nvPicPr>
        <p:blipFill rotWithShape="1">
          <a:blip r:embed="rId6" cstate="print"/>
          <a:srcRect t="38692"/>
          <a:stretch/>
        </p:blipFill>
        <p:spPr>
          <a:xfrm>
            <a:off x="1112543" y="2078004"/>
            <a:ext cx="10063650" cy="3821502"/>
          </a:xfrm>
          <a:prstGeom prst="rect">
            <a:avLst/>
          </a:prstGeom>
        </p:spPr>
      </p:pic>
    </p:spTree>
    <p:extLst>
      <p:ext uri="{BB962C8B-B14F-4D97-AF65-F5344CB8AC3E}">
        <p14:creationId xmlns:p14="http://schemas.microsoft.com/office/powerpoint/2010/main" val="208142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SELECCIONAR EL FORMULARIO A PRESENTAR</a:t>
            </a:r>
            <a:endParaRPr lang="es-CO" sz="2000" dirty="0"/>
          </a:p>
        </p:txBody>
      </p:sp>
      <p:pic>
        <p:nvPicPr>
          <p:cNvPr id="8" name="image73.jpeg">
            <a:extLst>
              <a:ext uri="{FF2B5EF4-FFF2-40B4-BE49-F238E27FC236}">
                <a16:creationId xmlns:a16="http://schemas.microsoft.com/office/drawing/2014/main" id="{2BDF303D-2718-E131-8BC9-AD5136B53087}"/>
              </a:ext>
            </a:extLst>
          </p:cNvPr>
          <p:cNvPicPr>
            <a:picLocks noChangeAspect="1"/>
          </p:cNvPicPr>
          <p:nvPr/>
        </p:nvPicPr>
        <p:blipFill rotWithShape="1">
          <a:blip r:embed="rId6" cstate="print"/>
          <a:srcRect t="29245" r="-806"/>
          <a:stretch/>
        </p:blipFill>
        <p:spPr>
          <a:xfrm>
            <a:off x="1261948" y="1837426"/>
            <a:ext cx="9308829" cy="4157932"/>
          </a:xfrm>
          <a:prstGeom prst="rect">
            <a:avLst/>
          </a:prstGeom>
        </p:spPr>
      </p:pic>
      <p:sp>
        <p:nvSpPr>
          <p:cNvPr id="2" name="CuadroTexto 1">
            <a:extLst>
              <a:ext uri="{FF2B5EF4-FFF2-40B4-BE49-F238E27FC236}">
                <a16:creationId xmlns:a16="http://schemas.microsoft.com/office/drawing/2014/main" id="{996F4095-D0D7-C951-DD21-22EF9A358D42}"/>
              </a:ext>
            </a:extLst>
          </p:cNvPr>
          <p:cNvSpPr txBox="1"/>
          <p:nvPr/>
        </p:nvSpPr>
        <p:spPr>
          <a:xfrm>
            <a:off x="923027" y="1570008"/>
            <a:ext cx="10007025" cy="307777"/>
          </a:xfrm>
          <a:prstGeom prst="rect">
            <a:avLst/>
          </a:prstGeom>
          <a:noFill/>
        </p:spPr>
        <p:txBody>
          <a:bodyPr wrap="square" rtlCol="0">
            <a:spAutoFit/>
          </a:bodyPr>
          <a:lstStyle/>
          <a:p>
            <a:r>
              <a:rPr lang="es-CO" sz="1400" dirty="0"/>
              <a:t>Por defecto el tipo de formulario a radicar es  FURIPS, por lo tanto, solo lo debe seleccionar  si va a radicar un FURTRAN</a:t>
            </a:r>
          </a:p>
        </p:txBody>
      </p:sp>
    </p:spTree>
    <p:extLst>
      <p:ext uri="{BB962C8B-B14F-4D97-AF65-F5344CB8AC3E}">
        <p14:creationId xmlns:p14="http://schemas.microsoft.com/office/powerpoint/2010/main" val="274177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SELECCIONAR EL BOTÓN RADICAR </a:t>
            </a:r>
            <a:endParaRPr lang="es-CO" sz="2000" dirty="0"/>
          </a:p>
        </p:txBody>
      </p:sp>
      <p:grpSp>
        <p:nvGrpSpPr>
          <p:cNvPr id="9" name="Group 277">
            <a:extLst>
              <a:ext uri="{FF2B5EF4-FFF2-40B4-BE49-F238E27FC236}">
                <a16:creationId xmlns:a16="http://schemas.microsoft.com/office/drawing/2014/main" id="{7BFA75E2-3B86-E65F-C849-2DFEA2FCC407}"/>
              </a:ext>
            </a:extLst>
          </p:cNvPr>
          <p:cNvGrpSpPr>
            <a:grpSpLocks/>
          </p:cNvGrpSpPr>
          <p:nvPr/>
        </p:nvGrpSpPr>
        <p:grpSpPr bwMode="auto">
          <a:xfrm>
            <a:off x="1708030" y="1587260"/>
            <a:ext cx="7001514" cy="4656643"/>
            <a:chOff x="3541" y="1032"/>
            <a:chExt cx="10192" cy="6892"/>
          </a:xfrm>
        </p:grpSpPr>
        <p:pic>
          <p:nvPicPr>
            <p:cNvPr id="10" name="Picture 279">
              <a:extLst>
                <a:ext uri="{FF2B5EF4-FFF2-40B4-BE49-F238E27FC236}">
                  <a16:creationId xmlns:a16="http://schemas.microsoft.com/office/drawing/2014/main" id="{C69BFBBF-1FB0-151A-A254-F7C7436345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069"/>
            <a:stretch/>
          </p:blipFill>
          <p:spPr bwMode="auto">
            <a:xfrm>
              <a:off x="3541" y="1032"/>
              <a:ext cx="10192" cy="689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278">
              <a:extLst>
                <a:ext uri="{FF2B5EF4-FFF2-40B4-BE49-F238E27FC236}">
                  <a16:creationId xmlns:a16="http://schemas.microsoft.com/office/drawing/2014/main" id="{10B93FDD-1CC5-D915-033C-AC16784F086C}"/>
                </a:ext>
              </a:extLst>
            </p:cNvPr>
            <p:cNvSpPr>
              <a:spLocks/>
            </p:cNvSpPr>
            <p:nvPr/>
          </p:nvSpPr>
          <p:spPr bwMode="auto">
            <a:xfrm>
              <a:off x="10897" y="3848"/>
              <a:ext cx="1440" cy="630"/>
            </a:xfrm>
            <a:custGeom>
              <a:avLst/>
              <a:gdLst>
                <a:gd name="T0" fmla="+- 0 11501 11501"/>
                <a:gd name="T1" fmla="*/ T0 w 1440"/>
                <a:gd name="T2" fmla="+- 0 4558 4243"/>
                <a:gd name="T3" fmla="*/ 4558 h 630"/>
                <a:gd name="T4" fmla="+- 0 11527 11501"/>
                <a:gd name="T5" fmla="*/ T4 w 1440"/>
                <a:gd name="T6" fmla="+- 0 4474 4243"/>
                <a:gd name="T7" fmla="*/ 4474 h 630"/>
                <a:gd name="T8" fmla="+- 0 11600 11501"/>
                <a:gd name="T9" fmla="*/ T8 w 1440"/>
                <a:gd name="T10" fmla="+- 0 4399 4243"/>
                <a:gd name="T11" fmla="*/ 4399 h 630"/>
                <a:gd name="T12" fmla="+- 0 11651 11501"/>
                <a:gd name="T13" fmla="*/ T12 w 1440"/>
                <a:gd name="T14" fmla="+- 0 4365 4243"/>
                <a:gd name="T15" fmla="*/ 4365 h 630"/>
                <a:gd name="T16" fmla="+- 0 11712 11501"/>
                <a:gd name="T17" fmla="*/ T16 w 1440"/>
                <a:gd name="T18" fmla="+- 0 4335 4243"/>
                <a:gd name="T19" fmla="*/ 4335 h 630"/>
                <a:gd name="T20" fmla="+- 0 11781 11501"/>
                <a:gd name="T21" fmla="*/ T20 w 1440"/>
                <a:gd name="T22" fmla="+- 0 4308 4243"/>
                <a:gd name="T23" fmla="*/ 4308 h 630"/>
                <a:gd name="T24" fmla="+- 0 11858 11501"/>
                <a:gd name="T25" fmla="*/ T24 w 1440"/>
                <a:gd name="T26" fmla="+- 0 4286 4243"/>
                <a:gd name="T27" fmla="*/ 4286 h 630"/>
                <a:gd name="T28" fmla="+- 0 11941 11501"/>
                <a:gd name="T29" fmla="*/ T28 w 1440"/>
                <a:gd name="T30" fmla="+- 0 4267 4243"/>
                <a:gd name="T31" fmla="*/ 4267 h 630"/>
                <a:gd name="T32" fmla="+- 0 12030 11501"/>
                <a:gd name="T33" fmla="*/ T32 w 1440"/>
                <a:gd name="T34" fmla="+- 0 4254 4243"/>
                <a:gd name="T35" fmla="*/ 4254 h 630"/>
                <a:gd name="T36" fmla="+- 0 12124 11501"/>
                <a:gd name="T37" fmla="*/ T36 w 1440"/>
                <a:gd name="T38" fmla="+- 0 4246 4243"/>
                <a:gd name="T39" fmla="*/ 4246 h 630"/>
                <a:gd name="T40" fmla="+- 0 12221 11501"/>
                <a:gd name="T41" fmla="*/ T40 w 1440"/>
                <a:gd name="T42" fmla="+- 0 4243 4243"/>
                <a:gd name="T43" fmla="*/ 4243 h 630"/>
                <a:gd name="T44" fmla="+- 0 12319 11501"/>
                <a:gd name="T45" fmla="*/ T44 w 1440"/>
                <a:gd name="T46" fmla="+- 0 4246 4243"/>
                <a:gd name="T47" fmla="*/ 4246 h 630"/>
                <a:gd name="T48" fmla="+- 0 12413 11501"/>
                <a:gd name="T49" fmla="*/ T48 w 1440"/>
                <a:gd name="T50" fmla="+- 0 4254 4243"/>
                <a:gd name="T51" fmla="*/ 4254 h 630"/>
                <a:gd name="T52" fmla="+- 0 12502 11501"/>
                <a:gd name="T53" fmla="*/ T52 w 1440"/>
                <a:gd name="T54" fmla="+- 0 4267 4243"/>
                <a:gd name="T55" fmla="*/ 4267 h 630"/>
                <a:gd name="T56" fmla="+- 0 12585 11501"/>
                <a:gd name="T57" fmla="*/ T56 w 1440"/>
                <a:gd name="T58" fmla="+- 0 4286 4243"/>
                <a:gd name="T59" fmla="*/ 4286 h 630"/>
                <a:gd name="T60" fmla="+- 0 12661 11501"/>
                <a:gd name="T61" fmla="*/ T60 w 1440"/>
                <a:gd name="T62" fmla="+- 0 4308 4243"/>
                <a:gd name="T63" fmla="*/ 4308 h 630"/>
                <a:gd name="T64" fmla="+- 0 12731 11501"/>
                <a:gd name="T65" fmla="*/ T64 w 1440"/>
                <a:gd name="T66" fmla="+- 0 4335 4243"/>
                <a:gd name="T67" fmla="*/ 4335 h 630"/>
                <a:gd name="T68" fmla="+- 0 12791 11501"/>
                <a:gd name="T69" fmla="*/ T68 w 1440"/>
                <a:gd name="T70" fmla="+- 0 4365 4243"/>
                <a:gd name="T71" fmla="*/ 4365 h 630"/>
                <a:gd name="T72" fmla="+- 0 12843 11501"/>
                <a:gd name="T73" fmla="*/ T72 w 1440"/>
                <a:gd name="T74" fmla="+- 0 4399 4243"/>
                <a:gd name="T75" fmla="*/ 4399 h 630"/>
                <a:gd name="T76" fmla="+- 0 12916 11501"/>
                <a:gd name="T77" fmla="*/ T76 w 1440"/>
                <a:gd name="T78" fmla="+- 0 4474 4243"/>
                <a:gd name="T79" fmla="*/ 4474 h 630"/>
                <a:gd name="T80" fmla="+- 0 12941 11501"/>
                <a:gd name="T81" fmla="*/ T80 w 1440"/>
                <a:gd name="T82" fmla="+- 0 4558 4243"/>
                <a:gd name="T83" fmla="*/ 4558 h 630"/>
                <a:gd name="T84" fmla="+- 0 12935 11501"/>
                <a:gd name="T85" fmla="*/ T84 w 1440"/>
                <a:gd name="T86" fmla="+- 0 4600 4243"/>
                <a:gd name="T87" fmla="*/ 4600 h 630"/>
                <a:gd name="T88" fmla="+- 0 12885 11501"/>
                <a:gd name="T89" fmla="*/ T88 w 1440"/>
                <a:gd name="T90" fmla="+- 0 4680 4243"/>
                <a:gd name="T91" fmla="*/ 4680 h 630"/>
                <a:gd name="T92" fmla="+- 0 12791 11501"/>
                <a:gd name="T93" fmla="*/ T92 w 1440"/>
                <a:gd name="T94" fmla="+- 0 4750 4243"/>
                <a:gd name="T95" fmla="*/ 4750 h 630"/>
                <a:gd name="T96" fmla="+- 0 12731 11501"/>
                <a:gd name="T97" fmla="*/ T96 w 1440"/>
                <a:gd name="T98" fmla="+- 0 4780 4243"/>
                <a:gd name="T99" fmla="*/ 4780 h 630"/>
                <a:gd name="T100" fmla="+- 0 12661 11501"/>
                <a:gd name="T101" fmla="*/ T100 w 1440"/>
                <a:gd name="T102" fmla="+- 0 4807 4243"/>
                <a:gd name="T103" fmla="*/ 4807 h 630"/>
                <a:gd name="T104" fmla="+- 0 12585 11501"/>
                <a:gd name="T105" fmla="*/ T104 w 1440"/>
                <a:gd name="T106" fmla="+- 0 4830 4243"/>
                <a:gd name="T107" fmla="*/ 4830 h 630"/>
                <a:gd name="T108" fmla="+- 0 12502 11501"/>
                <a:gd name="T109" fmla="*/ T108 w 1440"/>
                <a:gd name="T110" fmla="+- 0 4848 4243"/>
                <a:gd name="T111" fmla="*/ 4848 h 630"/>
                <a:gd name="T112" fmla="+- 0 12413 11501"/>
                <a:gd name="T113" fmla="*/ T112 w 1440"/>
                <a:gd name="T114" fmla="+- 0 4861 4243"/>
                <a:gd name="T115" fmla="*/ 4861 h 630"/>
                <a:gd name="T116" fmla="+- 0 12319 11501"/>
                <a:gd name="T117" fmla="*/ T116 w 1440"/>
                <a:gd name="T118" fmla="+- 0 4870 4243"/>
                <a:gd name="T119" fmla="*/ 4870 h 630"/>
                <a:gd name="T120" fmla="+- 0 12221 11501"/>
                <a:gd name="T121" fmla="*/ T120 w 1440"/>
                <a:gd name="T122" fmla="+- 0 4873 4243"/>
                <a:gd name="T123" fmla="*/ 4873 h 630"/>
                <a:gd name="T124" fmla="+- 0 12124 11501"/>
                <a:gd name="T125" fmla="*/ T124 w 1440"/>
                <a:gd name="T126" fmla="+- 0 4870 4243"/>
                <a:gd name="T127" fmla="*/ 4870 h 630"/>
                <a:gd name="T128" fmla="+- 0 12030 11501"/>
                <a:gd name="T129" fmla="*/ T128 w 1440"/>
                <a:gd name="T130" fmla="+- 0 4861 4243"/>
                <a:gd name="T131" fmla="*/ 4861 h 630"/>
                <a:gd name="T132" fmla="+- 0 11941 11501"/>
                <a:gd name="T133" fmla="*/ T132 w 1440"/>
                <a:gd name="T134" fmla="+- 0 4848 4243"/>
                <a:gd name="T135" fmla="*/ 4848 h 630"/>
                <a:gd name="T136" fmla="+- 0 11858 11501"/>
                <a:gd name="T137" fmla="*/ T136 w 1440"/>
                <a:gd name="T138" fmla="+- 0 4830 4243"/>
                <a:gd name="T139" fmla="*/ 4830 h 630"/>
                <a:gd name="T140" fmla="+- 0 11781 11501"/>
                <a:gd name="T141" fmla="*/ T140 w 1440"/>
                <a:gd name="T142" fmla="+- 0 4807 4243"/>
                <a:gd name="T143" fmla="*/ 4807 h 630"/>
                <a:gd name="T144" fmla="+- 0 11712 11501"/>
                <a:gd name="T145" fmla="*/ T144 w 1440"/>
                <a:gd name="T146" fmla="+- 0 4780 4243"/>
                <a:gd name="T147" fmla="*/ 4780 h 630"/>
                <a:gd name="T148" fmla="+- 0 11651 11501"/>
                <a:gd name="T149" fmla="*/ T148 w 1440"/>
                <a:gd name="T150" fmla="+- 0 4750 4243"/>
                <a:gd name="T151" fmla="*/ 4750 h 630"/>
                <a:gd name="T152" fmla="+- 0 11600 11501"/>
                <a:gd name="T153" fmla="*/ T152 w 1440"/>
                <a:gd name="T154" fmla="+- 0 4717 4243"/>
                <a:gd name="T155" fmla="*/ 4717 h 630"/>
                <a:gd name="T156" fmla="+- 0 11527 11501"/>
                <a:gd name="T157" fmla="*/ T156 w 1440"/>
                <a:gd name="T158" fmla="+- 0 4641 4243"/>
                <a:gd name="T159" fmla="*/ 4641 h 630"/>
                <a:gd name="T160" fmla="+- 0 11501 11501"/>
                <a:gd name="T161" fmla="*/ T160 w 1440"/>
                <a:gd name="T162" fmla="+- 0 4558 4243"/>
                <a:gd name="T163" fmla="*/ 4558 h 6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440" h="630">
                  <a:moveTo>
                    <a:pt x="0" y="315"/>
                  </a:moveTo>
                  <a:lnTo>
                    <a:pt x="26" y="231"/>
                  </a:lnTo>
                  <a:lnTo>
                    <a:pt x="99" y="156"/>
                  </a:lnTo>
                  <a:lnTo>
                    <a:pt x="150" y="122"/>
                  </a:lnTo>
                  <a:lnTo>
                    <a:pt x="211" y="92"/>
                  </a:lnTo>
                  <a:lnTo>
                    <a:pt x="280" y="65"/>
                  </a:lnTo>
                  <a:lnTo>
                    <a:pt x="357" y="43"/>
                  </a:lnTo>
                  <a:lnTo>
                    <a:pt x="440" y="24"/>
                  </a:lnTo>
                  <a:lnTo>
                    <a:pt x="529" y="11"/>
                  </a:lnTo>
                  <a:lnTo>
                    <a:pt x="623" y="3"/>
                  </a:lnTo>
                  <a:lnTo>
                    <a:pt x="720" y="0"/>
                  </a:lnTo>
                  <a:lnTo>
                    <a:pt x="818" y="3"/>
                  </a:lnTo>
                  <a:lnTo>
                    <a:pt x="912" y="11"/>
                  </a:lnTo>
                  <a:lnTo>
                    <a:pt x="1001" y="24"/>
                  </a:lnTo>
                  <a:lnTo>
                    <a:pt x="1084" y="43"/>
                  </a:lnTo>
                  <a:lnTo>
                    <a:pt x="1160" y="65"/>
                  </a:lnTo>
                  <a:lnTo>
                    <a:pt x="1230" y="92"/>
                  </a:lnTo>
                  <a:lnTo>
                    <a:pt x="1290" y="122"/>
                  </a:lnTo>
                  <a:lnTo>
                    <a:pt x="1342" y="156"/>
                  </a:lnTo>
                  <a:lnTo>
                    <a:pt x="1415" y="231"/>
                  </a:lnTo>
                  <a:lnTo>
                    <a:pt x="1440" y="315"/>
                  </a:lnTo>
                  <a:lnTo>
                    <a:pt x="1434" y="357"/>
                  </a:lnTo>
                  <a:lnTo>
                    <a:pt x="1384" y="437"/>
                  </a:lnTo>
                  <a:lnTo>
                    <a:pt x="1290" y="507"/>
                  </a:lnTo>
                  <a:lnTo>
                    <a:pt x="1230" y="537"/>
                  </a:lnTo>
                  <a:lnTo>
                    <a:pt x="1160" y="564"/>
                  </a:lnTo>
                  <a:lnTo>
                    <a:pt x="1084" y="587"/>
                  </a:lnTo>
                  <a:lnTo>
                    <a:pt x="1001" y="605"/>
                  </a:lnTo>
                  <a:lnTo>
                    <a:pt x="912" y="618"/>
                  </a:lnTo>
                  <a:lnTo>
                    <a:pt x="818" y="627"/>
                  </a:lnTo>
                  <a:lnTo>
                    <a:pt x="720" y="630"/>
                  </a:lnTo>
                  <a:lnTo>
                    <a:pt x="623" y="627"/>
                  </a:lnTo>
                  <a:lnTo>
                    <a:pt x="529" y="618"/>
                  </a:lnTo>
                  <a:lnTo>
                    <a:pt x="440" y="605"/>
                  </a:lnTo>
                  <a:lnTo>
                    <a:pt x="357" y="587"/>
                  </a:lnTo>
                  <a:lnTo>
                    <a:pt x="280" y="564"/>
                  </a:lnTo>
                  <a:lnTo>
                    <a:pt x="211" y="537"/>
                  </a:lnTo>
                  <a:lnTo>
                    <a:pt x="150" y="507"/>
                  </a:lnTo>
                  <a:lnTo>
                    <a:pt x="99" y="474"/>
                  </a:lnTo>
                  <a:lnTo>
                    <a:pt x="26" y="398"/>
                  </a:lnTo>
                  <a:lnTo>
                    <a:pt x="0" y="315"/>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Tree>
    <p:extLst>
      <p:ext uri="{BB962C8B-B14F-4D97-AF65-F5344CB8AC3E}">
        <p14:creationId xmlns:p14="http://schemas.microsoft.com/office/powerpoint/2010/main" val="410926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ASIGNACION DE CONSOLIDADO SELECCIÓN ARCHIVIOS</a:t>
            </a:r>
            <a:endParaRPr lang="es-CO" sz="2000" dirty="0"/>
          </a:p>
        </p:txBody>
      </p:sp>
      <p:pic>
        <p:nvPicPr>
          <p:cNvPr id="13" name="Imagen 12">
            <a:extLst>
              <a:ext uri="{FF2B5EF4-FFF2-40B4-BE49-F238E27FC236}">
                <a16:creationId xmlns:a16="http://schemas.microsoft.com/office/drawing/2014/main" id="{63EA277B-E2E4-2460-3F59-7AF95B8F404E}"/>
              </a:ext>
            </a:extLst>
          </p:cNvPr>
          <p:cNvPicPr>
            <a:picLocks noChangeAspect="1"/>
          </p:cNvPicPr>
          <p:nvPr/>
        </p:nvPicPr>
        <p:blipFill>
          <a:blip r:embed="rId6"/>
          <a:stretch>
            <a:fillRect/>
          </a:stretch>
        </p:blipFill>
        <p:spPr>
          <a:xfrm>
            <a:off x="983411" y="1380561"/>
            <a:ext cx="8243582" cy="3813053"/>
          </a:xfrm>
          <a:prstGeom prst="rect">
            <a:avLst/>
          </a:prstGeom>
        </p:spPr>
      </p:pic>
      <p:sp>
        <p:nvSpPr>
          <p:cNvPr id="2" name="Diagrama de flujo: conector 1">
            <a:extLst>
              <a:ext uri="{FF2B5EF4-FFF2-40B4-BE49-F238E27FC236}">
                <a16:creationId xmlns:a16="http://schemas.microsoft.com/office/drawing/2014/main" id="{17C3C61A-D797-738E-9E50-6712B940F0A9}"/>
              </a:ext>
            </a:extLst>
          </p:cNvPr>
          <p:cNvSpPr/>
          <p:nvPr/>
        </p:nvSpPr>
        <p:spPr>
          <a:xfrm>
            <a:off x="1592568" y="3174520"/>
            <a:ext cx="1177008" cy="39515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Diagrama de flujo: conector 3">
            <a:extLst>
              <a:ext uri="{FF2B5EF4-FFF2-40B4-BE49-F238E27FC236}">
                <a16:creationId xmlns:a16="http://schemas.microsoft.com/office/drawing/2014/main" id="{3F37E344-7141-2DAB-890B-E9F8207C2D4C}"/>
              </a:ext>
            </a:extLst>
          </p:cNvPr>
          <p:cNvSpPr/>
          <p:nvPr/>
        </p:nvSpPr>
        <p:spPr>
          <a:xfrm>
            <a:off x="7547706" y="4936758"/>
            <a:ext cx="2855344" cy="1319118"/>
          </a:xfrm>
          <a:prstGeom prst="flowChart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de flecha 13">
            <a:extLst>
              <a:ext uri="{FF2B5EF4-FFF2-40B4-BE49-F238E27FC236}">
                <a16:creationId xmlns:a16="http://schemas.microsoft.com/office/drawing/2014/main" id="{62D057AF-6E56-39EC-3CA6-38DD956073B8}"/>
              </a:ext>
            </a:extLst>
          </p:cNvPr>
          <p:cNvCxnSpPr>
            <a:stCxn id="4" idx="2"/>
          </p:cNvCxnSpPr>
          <p:nvPr/>
        </p:nvCxnSpPr>
        <p:spPr>
          <a:xfrm flipH="1" flipV="1">
            <a:off x="2984740" y="4425351"/>
            <a:ext cx="4562966" cy="1170966"/>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0B9D64F8-7F17-787A-7685-8A9F80A2D679}"/>
              </a:ext>
            </a:extLst>
          </p:cNvPr>
          <p:cNvSpPr txBox="1"/>
          <p:nvPr/>
        </p:nvSpPr>
        <p:spPr>
          <a:xfrm>
            <a:off x="7677893" y="5226985"/>
            <a:ext cx="2544386" cy="738664"/>
          </a:xfrm>
          <a:prstGeom prst="rect">
            <a:avLst/>
          </a:prstGeom>
          <a:noFill/>
        </p:spPr>
        <p:txBody>
          <a:bodyPr wrap="square" rtlCol="0">
            <a:spAutoFit/>
          </a:bodyPr>
          <a:lstStyle/>
          <a:p>
            <a:pPr algn="ctr"/>
            <a:r>
              <a:rPr lang="es-CO" sz="1400" dirty="0">
                <a:latin typeface="Arial MT"/>
              </a:rPr>
              <a:t>Seleccionar el botón y buscar la ruta donde está guardado el archivo .PAK.CMS</a:t>
            </a:r>
          </a:p>
        </p:txBody>
      </p:sp>
    </p:spTree>
    <p:extLst>
      <p:ext uri="{BB962C8B-B14F-4D97-AF65-F5344CB8AC3E}">
        <p14:creationId xmlns:p14="http://schemas.microsoft.com/office/powerpoint/2010/main" val="3263113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ASIGNACION DE CONSOLIDADO SELECCIÓN ARCHIVOS (.PAK.CMS)</a:t>
            </a:r>
            <a:endParaRPr lang="es-CO" sz="2000" dirty="0"/>
          </a:p>
        </p:txBody>
      </p:sp>
      <p:grpSp>
        <p:nvGrpSpPr>
          <p:cNvPr id="12" name="Group 256">
            <a:extLst>
              <a:ext uri="{FF2B5EF4-FFF2-40B4-BE49-F238E27FC236}">
                <a16:creationId xmlns:a16="http://schemas.microsoft.com/office/drawing/2014/main" id="{2C7E13E3-EC5A-870D-EE5E-0497B026D966}"/>
              </a:ext>
            </a:extLst>
          </p:cNvPr>
          <p:cNvGrpSpPr>
            <a:grpSpLocks/>
          </p:cNvGrpSpPr>
          <p:nvPr/>
        </p:nvGrpSpPr>
        <p:grpSpPr bwMode="auto">
          <a:xfrm>
            <a:off x="845212" y="1872124"/>
            <a:ext cx="9955060" cy="4580145"/>
            <a:chOff x="-20" y="-6028"/>
            <a:chExt cx="18945" cy="8825"/>
          </a:xfrm>
        </p:grpSpPr>
        <p:pic>
          <p:nvPicPr>
            <p:cNvPr id="18" name="Picture 261">
              <a:extLst>
                <a:ext uri="{FF2B5EF4-FFF2-40B4-BE49-F238E27FC236}">
                  <a16:creationId xmlns:a16="http://schemas.microsoft.com/office/drawing/2014/main" id="{A3527918-9DBA-D641-1DCA-90CA41907B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 y="-6028"/>
              <a:ext cx="17048" cy="6450"/>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60">
              <a:extLst>
                <a:ext uri="{FF2B5EF4-FFF2-40B4-BE49-F238E27FC236}">
                  <a16:creationId xmlns:a16="http://schemas.microsoft.com/office/drawing/2014/main" id="{3DBD09BA-B973-669A-607A-E118535F3269}"/>
                </a:ext>
              </a:extLst>
            </p:cNvPr>
            <p:cNvSpPr>
              <a:spLocks/>
            </p:cNvSpPr>
            <p:nvPr/>
          </p:nvSpPr>
          <p:spPr bwMode="auto">
            <a:xfrm>
              <a:off x="5086" y="-4562"/>
              <a:ext cx="2417" cy="630"/>
            </a:xfrm>
            <a:custGeom>
              <a:avLst/>
              <a:gdLst>
                <a:gd name="T0" fmla="+- 0 5086 5086"/>
                <a:gd name="T1" fmla="*/ T0 w 2417"/>
                <a:gd name="T2" fmla="+- 0 -4247 -4562"/>
                <a:gd name="T3" fmla="*/ -4247 h 630"/>
                <a:gd name="T4" fmla="+- 0 5129 5086"/>
                <a:gd name="T5" fmla="*/ T4 w 2417"/>
                <a:gd name="T6" fmla="+- 0 -4331 -4562"/>
                <a:gd name="T7" fmla="*/ -4331 h 630"/>
                <a:gd name="T8" fmla="+- 0 5203 5086"/>
                <a:gd name="T9" fmla="*/ T8 w 2417"/>
                <a:gd name="T10" fmla="+- 0 -4382 -4562"/>
                <a:gd name="T11" fmla="*/ -4382 h 630"/>
                <a:gd name="T12" fmla="+- 0 5307 5086"/>
                <a:gd name="T13" fmla="*/ T12 w 2417"/>
                <a:gd name="T14" fmla="+- 0 -4429 -4562"/>
                <a:gd name="T15" fmla="*/ -4429 h 630"/>
                <a:gd name="T16" fmla="+- 0 5370 5086"/>
                <a:gd name="T17" fmla="*/ T16 w 2417"/>
                <a:gd name="T18" fmla="+- 0 -4450 -4562"/>
                <a:gd name="T19" fmla="*/ -4450 h 630"/>
                <a:gd name="T20" fmla="+- 0 5440 5086"/>
                <a:gd name="T21" fmla="*/ T20 w 2417"/>
                <a:gd name="T22" fmla="+- 0 -4470 -4562"/>
                <a:gd name="T23" fmla="*/ -4470 h 630"/>
                <a:gd name="T24" fmla="+- 0 5516 5086"/>
                <a:gd name="T25" fmla="*/ T24 w 2417"/>
                <a:gd name="T26" fmla="+- 0 -4488 -4562"/>
                <a:gd name="T27" fmla="*/ -4488 h 630"/>
                <a:gd name="T28" fmla="+- 0 5598 5086"/>
                <a:gd name="T29" fmla="*/ T28 w 2417"/>
                <a:gd name="T30" fmla="+- 0 -4504 -4562"/>
                <a:gd name="T31" fmla="*/ -4504 h 630"/>
                <a:gd name="T32" fmla="+- 0 5685 5086"/>
                <a:gd name="T33" fmla="*/ T32 w 2417"/>
                <a:gd name="T34" fmla="+- 0 -4519 -4562"/>
                <a:gd name="T35" fmla="*/ -4519 h 630"/>
                <a:gd name="T36" fmla="+- 0 5777 5086"/>
                <a:gd name="T37" fmla="*/ T36 w 2417"/>
                <a:gd name="T38" fmla="+- 0 -4532 -4562"/>
                <a:gd name="T39" fmla="*/ -4532 h 630"/>
                <a:gd name="T40" fmla="+- 0 5873 5086"/>
                <a:gd name="T41" fmla="*/ T40 w 2417"/>
                <a:gd name="T42" fmla="+- 0 -4542 -4562"/>
                <a:gd name="T43" fmla="*/ -4542 h 630"/>
                <a:gd name="T44" fmla="+- 0 5973 5086"/>
                <a:gd name="T45" fmla="*/ T44 w 2417"/>
                <a:gd name="T46" fmla="+- 0 -4551 -4562"/>
                <a:gd name="T47" fmla="*/ -4551 h 630"/>
                <a:gd name="T48" fmla="+- 0 6077 5086"/>
                <a:gd name="T49" fmla="*/ T48 w 2417"/>
                <a:gd name="T50" fmla="+- 0 -4557 -4562"/>
                <a:gd name="T51" fmla="*/ -4557 h 630"/>
                <a:gd name="T52" fmla="+- 0 6185 5086"/>
                <a:gd name="T53" fmla="*/ T52 w 2417"/>
                <a:gd name="T54" fmla="+- 0 -4561 -4562"/>
                <a:gd name="T55" fmla="*/ -4561 h 630"/>
                <a:gd name="T56" fmla="+- 0 6295 5086"/>
                <a:gd name="T57" fmla="*/ T56 w 2417"/>
                <a:gd name="T58" fmla="+- 0 -4562 -4562"/>
                <a:gd name="T59" fmla="*/ -4562 h 630"/>
                <a:gd name="T60" fmla="+- 0 6405 5086"/>
                <a:gd name="T61" fmla="*/ T60 w 2417"/>
                <a:gd name="T62" fmla="+- 0 -4561 -4562"/>
                <a:gd name="T63" fmla="*/ -4561 h 630"/>
                <a:gd name="T64" fmla="+- 0 6512 5086"/>
                <a:gd name="T65" fmla="*/ T64 w 2417"/>
                <a:gd name="T66" fmla="+- 0 -4557 -4562"/>
                <a:gd name="T67" fmla="*/ -4557 h 630"/>
                <a:gd name="T68" fmla="+- 0 6616 5086"/>
                <a:gd name="T69" fmla="*/ T68 w 2417"/>
                <a:gd name="T70" fmla="+- 0 -4551 -4562"/>
                <a:gd name="T71" fmla="*/ -4551 h 630"/>
                <a:gd name="T72" fmla="+- 0 6716 5086"/>
                <a:gd name="T73" fmla="*/ T72 w 2417"/>
                <a:gd name="T74" fmla="+- 0 -4542 -4562"/>
                <a:gd name="T75" fmla="*/ -4542 h 630"/>
                <a:gd name="T76" fmla="+- 0 6813 5086"/>
                <a:gd name="T77" fmla="*/ T76 w 2417"/>
                <a:gd name="T78" fmla="+- 0 -4532 -4562"/>
                <a:gd name="T79" fmla="*/ -4532 h 630"/>
                <a:gd name="T80" fmla="+- 0 6905 5086"/>
                <a:gd name="T81" fmla="*/ T80 w 2417"/>
                <a:gd name="T82" fmla="+- 0 -4519 -4562"/>
                <a:gd name="T83" fmla="*/ -4519 h 630"/>
                <a:gd name="T84" fmla="+- 0 6992 5086"/>
                <a:gd name="T85" fmla="*/ T84 w 2417"/>
                <a:gd name="T86" fmla="+- 0 -4504 -4562"/>
                <a:gd name="T87" fmla="*/ -4504 h 630"/>
                <a:gd name="T88" fmla="+- 0 7073 5086"/>
                <a:gd name="T89" fmla="*/ T88 w 2417"/>
                <a:gd name="T90" fmla="+- 0 -4488 -4562"/>
                <a:gd name="T91" fmla="*/ -4488 h 630"/>
                <a:gd name="T92" fmla="+- 0 7149 5086"/>
                <a:gd name="T93" fmla="*/ T92 w 2417"/>
                <a:gd name="T94" fmla="+- 0 -4470 -4562"/>
                <a:gd name="T95" fmla="*/ -4470 h 630"/>
                <a:gd name="T96" fmla="+- 0 7219 5086"/>
                <a:gd name="T97" fmla="*/ T96 w 2417"/>
                <a:gd name="T98" fmla="+- 0 -4450 -4562"/>
                <a:gd name="T99" fmla="*/ -4450 h 630"/>
                <a:gd name="T100" fmla="+- 0 7282 5086"/>
                <a:gd name="T101" fmla="*/ T100 w 2417"/>
                <a:gd name="T102" fmla="+- 0 -4429 -4562"/>
                <a:gd name="T103" fmla="*/ -4429 h 630"/>
                <a:gd name="T104" fmla="+- 0 7338 5086"/>
                <a:gd name="T105" fmla="*/ T104 w 2417"/>
                <a:gd name="T106" fmla="+- 0 -4406 -4562"/>
                <a:gd name="T107" fmla="*/ -4406 h 630"/>
                <a:gd name="T108" fmla="+- 0 7427 5086"/>
                <a:gd name="T109" fmla="*/ T108 w 2417"/>
                <a:gd name="T110" fmla="+- 0 -4357 -4562"/>
                <a:gd name="T111" fmla="*/ -4357 h 630"/>
                <a:gd name="T112" fmla="+- 0 7484 5086"/>
                <a:gd name="T113" fmla="*/ T112 w 2417"/>
                <a:gd name="T114" fmla="+- 0 -4304 -4562"/>
                <a:gd name="T115" fmla="*/ -4304 h 630"/>
                <a:gd name="T116" fmla="+- 0 7503 5086"/>
                <a:gd name="T117" fmla="*/ T116 w 2417"/>
                <a:gd name="T118" fmla="+- 0 -4247 -4562"/>
                <a:gd name="T119" fmla="*/ -4247 h 630"/>
                <a:gd name="T120" fmla="+- 0 7498 5086"/>
                <a:gd name="T121" fmla="*/ T120 w 2417"/>
                <a:gd name="T122" fmla="+- 0 -4218 -4562"/>
                <a:gd name="T123" fmla="*/ -4218 h 630"/>
                <a:gd name="T124" fmla="+- 0 7460 5086"/>
                <a:gd name="T125" fmla="*/ T124 w 2417"/>
                <a:gd name="T126" fmla="+- 0 -4163 -4562"/>
                <a:gd name="T127" fmla="*/ -4163 h 630"/>
                <a:gd name="T128" fmla="+- 0 7387 5086"/>
                <a:gd name="T129" fmla="*/ T128 w 2417"/>
                <a:gd name="T130" fmla="+- 0 -4112 -4562"/>
                <a:gd name="T131" fmla="*/ -4112 h 630"/>
                <a:gd name="T132" fmla="+- 0 7282 5086"/>
                <a:gd name="T133" fmla="*/ T132 w 2417"/>
                <a:gd name="T134" fmla="+- 0 -4065 -4562"/>
                <a:gd name="T135" fmla="*/ -4065 h 630"/>
                <a:gd name="T136" fmla="+- 0 7219 5086"/>
                <a:gd name="T137" fmla="*/ T136 w 2417"/>
                <a:gd name="T138" fmla="+- 0 -4044 -4562"/>
                <a:gd name="T139" fmla="*/ -4044 h 630"/>
                <a:gd name="T140" fmla="+- 0 7149 5086"/>
                <a:gd name="T141" fmla="*/ T140 w 2417"/>
                <a:gd name="T142" fmla="+- 0 -4024 -4562"/>
                <a:gd name="T143" fmla="*/ -4024 h 630"/>
                <a:gd name="T144" fmla="+- 0 7073 5086"/>
                <a:gd name="T145" fmla="*/ T144 w 2417"/>
                <a:gd name="T146" fmla="+- 0 -4006 -4562"/>
                <a:gd name="T147" fmla="*/ -4006 h 630"/>
                <a:gd name="T148" fmla="+- 0 6992 5086"/>
                <a:gd name="T149" fmla="*/ T148 w 2417"/>
                <a:gd name="T150" fmla="+- 0 -3990 -4562"/>
                <a:gd name="T151" fmla="*/ -3990 h 630"/>
                <a:gd name="T152" fmla="+- 0 6905 5086"/>
                <a:gd name="T153" fmla="*/ T152 w 2417"/>
                <a:gd name="T154" fmla="+- 0 -3975 -4562"/>
                <a:gd name="T155" fmla="*/ -3975 h 630"/>
                <a:gd name="T156" fmla="+- 0 6813 5086"/>
                <a:gd name="T157" fmla="*/ T156 w 2417"/>
                <a:gd name="T158" fmla="+- 0 -3962 -4562"/>
                <a:gd name="T159" fmla="*/ -3962 h 630"/>
                <a:gd name="T160" fmla="+- 0 6716 5086"/>
                <a:gd name="T161" fmla="*/ T160 w 2417"/>
                <a:gd name="T162" fmla="+- 0 -3952 -4562"/>
                <a:gd name="T163" fmla="*/ -3952 h 630"/>
                <a:gd name="T164" fmla="+- 0 6616 5086"/>
                <a:gd name="T165" fmla="*/ T164 w 2417"/>
                <a:gd name="T166" fmla="+- 0 -3943 -4562"/>
                <a:gd name="T167" fmla="*/ -3943 h 630"/>
                <a:gd name="T168" fmla="+- 0 6512 5086"/>
                <a:gd name="T169" fmla="*/ T168 w 2417"/>
                <a:gd name="T170" fmla="+- 0 -3937 -4562"/>
                <a:gd name="T171" fmla="*/ -3937 h 630"/>
                <a:gd name="T172" fmla="+- 0 6405 5086"/>
                <a:gd name="T173" fmla="*/ T172 w 2417"/>
                <a:gd name="T174" fmla="+- 0 -3933 -4562"/>
                <a:gd name="T175" fmla="*/ -3933 h 630"/>
                <a:gd name="T176" fmla="+- 0 6295 5086"/>
                <a:gd name="T177" fmla="*/ T176 w 2417"/>
                <a:gd name="T178" fmla="+- 0 -3932 -4562"/>
                <a:gd name="T179" fmla="*/ -3932 h 630"/>
                <a:gd name="T180" fmla="+- 0 6185 5086"/>
                <a:gd name="T181" fmla="*/ T180 w 2417"/>
                <a:gd name="T182" fmla="+- 0 -3933 -4562"/>
                <a:gd name="T183" fmla="*/ -3933 h 630"/>
                <a:gd name="T184" fmla="+- 0 6077 5086"/>
                <a:gd name="T185" fmla="*/ T184 w 2417"/>
                <a:gd name="T186" fmla="+- 0 -3937 -4562"/>
                <a:gd name="T187" fmla="*/ -3937 h 630"/>
                <a:gd name="T188" fmla="+- 0 5973 5086"/>
                <a:gd name="T189" fmla="*/ T188 w 2417"/>
                <a:gd name="T190" fmla="+- 0 -3943 -4562"/>
                <a:gd name="T191" fmla="*/ -3943 h 630"/>
                <a:gd name="T192" fmla="+- 0 5873 5086"/>
                <a:gd name="T193" fmla="*/ T192 w 2417"/>
                <a:gd name="T194" fmla="+- 0 -3952 -4562"/>
                <a:gd name="T195" fmla="*/ -3952 h 630"/>
                <a:gd name="T196" fmla="+- 0 5777 5086"/>
                <a:gd name="T197" fmla="*/ T196 w 2417"/>
                <a:gd name="T198" fmla="+- 0 -3962 -4562"/>
                <a:gd name="T199" fmla="*/ -3962 h 630"/>
                <a:gd name="T200" fmla="+- 0 5685 5086"/>
                <a:gd name="T201" fmla="*/ T200 w 2417"/>
                <a:gd name="T202" fmla="+- 0 -3975 -4562"/>
                <a:gd name="T203" fmla="*/ -3975 h 630"/>
                <a:gd name="T204" fmla="+- 0 5598 5086"/>
                <a:gd name="T205" fmla="*/ T204 w 2417"/>
                <a:gd name="T206" fmla="+- 0 -3990 -4562"/>
                <a:gd name="T207" fmla="*/ -3990 h 630"/>
                <a:gd name="T208" fmla="+- 0 5516 5086"/>
                <a:gd name="T209" fmla="*/ T208 w 2417"/>
                <a:gd name="T210" fmla="+- 0 -4006 -4562"/>
                <a:gd name="T211" fmla="*/ -4006 h 630"/>
                <a:gd name="T212" fmla="+- 0 5440 5086"/>
                <a:gd name="T213" fmla="*/ T212 w 2417"/>
                <a:gd name="T214" fmla="+- 0 -4024 -4562"/>
                <a:gd name="T215" fmla="*/ -4024 h 630"/>
                <a:gd name="T216" fmla="+- 0 5370 5086"/>
                <a:gd name="T217" fmla="*/ T216 w 2417"/>
                <a:gd name="T218" fmla="+- 0 -4044 -4562"/>
                <a:gd name="T219" fmla="*/ -4044 h 630"/>
                <a:gd name="T220" fmla="+- 0 5307 5086"/>
                <a:gd name="T221" fmla="*/ T220 w 2417"/>
                <a:gd name="T222" fmla="+- 0 -4065 -4562"/>
                <a:gd name="T223" fmla="*/ -4065 h 630"/>
                <a:gd name="T224" fmla="+- 0 5251 5086"/>
                <a:gd name="T225" fmla="*/ T224 w 2417"/>
                <a:gd name="T226" fmla="+- 0 -4088 -4562"/>
                <a:gd name="T227" fmla="*/ -4088 h 630"/>
                <a:gd name="T228" fmla="+- 0 5162 5086"/>
                <a:gd name="T229" fmla="*/ T228 w 2417"/>
                <a:gd name="T230" fmla="+- 0 -4137 -4562"/>
                <a:gd name="T231" fmla="*/ -4137 h 630"/>
                <a:gd name="T232" fmla="+- 0 5106 5086"/>
                <a:gd name="T233" fmla="*/ T232 w 2417"/>
                <a:gd name="T234" fmla="+- 0 -4190 -4562"/>
                <a:gd name="T235" fmla="*/ -4190 h 630"/>
                <a:gd name="T236" fmla="+- 0 5086 5086"/>
                <a:gd name="T237" fmla="*/ T236 w 2417"/>
                <a:gd name="T238" fmla="+- 0 -4247 -4562"/>
                <a:gd name="T239" fmla="*/ -4247 h 6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417" h="630">
                  <a:moveTo>
                    <a:pt x="0" y="315"/>
                  </a:moveTo>
                  <a:lnTo>
                    <a:pt x="43" y="231"/>
                  </a:lnTo>
                  <a:lnTo>
                    <a:pt x="117" y="180"/>
                  </a:lnTo>
                  <a:lnTo>
                    <a:pt x="221" y="133"/>
                  </a:lnTo>
                  <a:lnTo>
                    <a:pt x="284" y="112"/>
                  </a:lnTo>
                  <a:lnTo>
                    <a:pt x="354" y="92"/>
                  </a:lnTo>
                  <a:lnTo>
                    <a:pt x="430" y="74"/>
                  </a:lnTo>
                  <a:lnTo>
                    <a:pt x="512" y="58"/>
                  </a:lnTo>
                  <a:lnTo>
                    <a:pt x="599" y="43"/>
                  </a:lnTo>
                  <a:lnTo>
                    <a:pt x="691" y="30"/>
                  </a:lnTo>
                  <a:lnTo>
                    <a:pt x="787" y="20"/>
                  </a:lnTo>
                  <a:lnTo>
                    <a:pt x="887" y="11"/>
                  </a:lnTo>
                  <a:lnTo>
                    <a:pt x="991" y="5"/>
                  </a:lnTo>
                  <a:lnTo>
                    <a:pt x="1099" y="1"/>
                  </a:lnTo>
                  <a:lnTo>
                    <a:pt x="1209" y="0"/>
                  </a:lnTo>
                  <a:lnTo>
                    <a:pt x="1319" y="1"/>
                  </a:lnTo>
                  <a:lnTo>
                    <a:pt x="1426" y="5"/>
                  </a:lnTo>
                  <a:lnTo>
                    <a:pt x="1530" y="11"/>
                  </a:lnTo>
                  <a:lnTo>
                    <a:pt x="1630" y="20"/>
                  </a:lnTo>
                  <a:lnTo>
                    <a:pt x="1727" y="30"/>
                  </a:lnTo>
                  <a:lnTo>
                    <a:pt x="1819" y="43"/>
                  </a:lnTo>
                  <a:lnTo>
                    <a:pt x="1906" y="58"/>
                  </a:lnTo>
                  <a:lnTo>
                    <a:pt x="1987" y="74"/>
                  </a:lnTo>
                  <a:lnTo>
                    <a:pt x="2063" y="92"/>
                  </a:lnTo>
                  <a:lnTo>
                    <a:pt x="2133" y="112"/>
                  </a:lnTo>
                  <a:lnTo>
                    <a:pt x="2196" y="133"/>
                  </a:lnTo>
                  <a:lnTo>
                    <a:pt x="2252" y="156"/>
                  </a:lnTo>
                  <a:lnTo>
                    <a:pt x="2341" y="205"/>
                  </a:lnTo>
                  <a:lnTo>
                    <a:pt x="2398" y="258"/>
                  </a:lnTo>
                  <a:lnTo>
                    <a:pt x="2417" y="315"/>
                  </a:lnTo>
                  <a:lnTo>
                    <a:pt x="2412" y="344"/>
                  </a:lnTo>
                  <a:lnTo>
                    <a:pt x="2374" y="399"/>
                  </a:lnTo>
                  <a:lnTo>
                    <a:pt x="2301" y="450"/>
                  </a:lnTo>
                  <a:lnTo>
                    <a:pt x="2196" y="497"/>
                  </a:lnTo>
                  <a:lnTo>
                    <a:pt x="2133" y="518"/>
                  </a:lnTo>
                  <a:lnTo>
                    <a:pt x="2063" y="538"/>
                  </a:lnTo>
                  <a:lnTo>
                    <a:pt x="1987" y="556"/>
                  </a:lnTo>
                  <a:lnTo>
                    <a:pt x="1906" y="572"/>
                  </a:lnTo>
                  <a:lnTo>
                    <a:pt x="1819" y="587"/>
                  </a:lnTo>
                  <a:lnTo>
                    <a:pt x="1727" y="600"/>
                  </a:lnTo>
                  <a:lnTo>
                    <a:pt x="1630" y="610"/>
                  </a:lnTo>
                  <a:lnTo>
                    <a:pt x="1530" y="619"/>
                  </a:lnTo>
                  <a:lnTo>
                    <a:pt x="1426" y="625"/>
                  </a:lnTo>
                  <a:lnTo>
                    <a:pt x="1319" y="629"/>
                  </a:lnTo>
                  <a:lnTo>
                    <a:pt x="1209" y="630"/>
                  </a:lnTo>
                  <a:lnTo>
                    <a:pt x="1099" y="629"/>
                  </a:lnTo>
                  <a:lnTo>
                    <a:pt x="991" y="625"/>
                  </a:lnTo>
                  <a:lnTo>
                    <a:pt x="887" y="619"/>
                  </a:lnTo>
                  <a:lnTo>
                    <a:pt x="787" y="610"/>
                  </a:lnTo>
                  <a:lnTo>
                    <a:pt x="691" y="600"/>
                  </a:lnTo>
                  <a:lnTo>
                    <a:pt x="599" y="587"/>
                  </a:lnTo>
                  <a:lnTo>
                    <a:pt x="512" y="572"/>
                  </a:lnTo>
                  <a:lnTo>
                    <a:pt x="430" y="556"/>
                  </a:lnTo>
                  <a:lnTo>
                    <a:pt x="354" y="538"/>
                  </a:lnTo>
                  <a:lnTo>
                    <a:pt x="284" y="518"/>
                  </a:lnTo>
                  <a:lnTo>
                    <a:pt x="221" y="497"/>
                  </a:lnTo>
                  <a:lnTo>
                    <a:pt x="165" y="474"/>
                  </a:lnTo>
                  <a:lnTo>
                    <a:pt x="76" y="425"/>
                  </a:lnTo>
                  <a:lnTo>
                    <a:pt x="20" y="372"/>
                  </a:lnTo>
                  <a:lnTo>
                    <a:pt x="0" y="315"/>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20" name="Picture 259">
              <a:extLst>
                <a:ext uri="{FF2B5EF4-FFF2-40B4-BE49-F238E27FC236}">
                  <a16:creationId xmlns:a16="http://schemas.microsoft.com/office/drawing/2014/main" id="{DE609076-2801-7F4F-EA7C-4089B81F8A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 y="-4977"/>
              <a:ext cx="9357" cy="539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58">
              <a:extLst>
                <a:ext uri="{FF2B5EF4-FFF2-40B4-BE49-F238E27FC236}">
                  <a16:creationId xmlns:a16="http://schemas.microsoft.com/office/drawing/2014/main" id="{CBDDFC50-4F90-2245-3BE6-1E4670E56F61}"/>
                </a:ext>
              </a:extLst>
            </p:cNvPr>
            <p:cNvSpPr>
              <a:spLocks/>
            </p:cNvSpPr>
            <p:nvPr/>
          </p:nvSpPr>
          <p:spPr bwMode="auto">
            <a:xfrm>
              <a:off x="3313" y="-4235"/>
              <a:ext cx="2889" cy="4449"/>
            </a:xfrm>
            <a:custGeom>
              <a:avLst/>
              <a:gdLst>
                <a:gd name="T0" fmla="+- 0 3628 3617"/>
                <a:gd name="T1" fmla="*/ T0 w 2586"/>
                <a:gd name="T2" fmla="+- 0 -130 -4234"/>
                <a:gd name="T3" fmla="*/ -130 h 4238"/>
                <a:gd name="T4" fmla="+- 0 3617 3617"/>
                <a:gd name="T5" fmla="*/ T4 w 2586"/>
                <a:gd name="T6" fmla="+- 0 4 -4234"/>
                <a:gd name="T7" fmla="*/ 4 h 4238"/>
                <a:gd name="T8" fmla="+- 0 3730 3617"/>
                <a:gd name="T9" fmla="*/ T8 w 2586"/>
                <a:gd name="T10" fmla="+- 0 -67 -4234"/>
                <a:gd name="T11" fmla="*/ -67 h 4238"/>
                <a:gd name="T12" fmla="+- 0 3716 3617"/>
                <a:gd name="T13" fmla="*/ T12 w 2586"/>
                <a:gd name="T14" fmla="+- 0 -76 -4234"/>
                <a:gd name="T15" fmla="*/ -76 h 4238"/>
                <a:gd name="T16" fmla="+- 0 3677 3617"/>
                <a:gd name="T17" fmla="*/ T16 w 2586"/>
                <a:gd name="T18" fmla="+- 0 -76 -4234"/>
                <a:gd name="T19" fmla="*/ -76 h 4238"/>
                <a:gd name="T20" fmla="+- 0 3660 3617"/>
                <a:gd name="T21" fmla="*/ T20 w 2586"/>
                <a:gd name="T22" fmla="+- 0 -87 -4234"/>
                <a:gd name="T23" fmla="*/ -87 h 4238"/>
                <a:gd name="T24" fmla="+- 0 3671 3617"/>
                <a:gd name="T25" fmla="*/ T24 w 2586"/>
                <a:gd name="T26" fmla="+- 0 -104 -4234"/>
                <a:gd name="T27" fmla="*/ -104 h 4238"/>
                <a:gd name="T28" fmla="+- 0 3628 3617"/>
                <a:gd name="T29" fmla="*/ T28 w 2586"/>
                <a:gd name="T30" fmla="+- 0 -130 -4234"/>
                <a:gd name="T31" fmla="*/ -130 h 4238"/>
                <a:gd name="T32" fmla="+- 0 3671 3617"/>
                <a:gd name="T33" fmla="*/ T32 w 2586"/>
                <a:gd name="T34" fmla="+- 0 -104 -4234"/>
                <a:gd name="T35" fmla="*/ -104 h 4238"/>
                <a:gd name="T36" fmla="+- 0 3660 3617"/>
                <a:gd name="T37" fmla="*/ T36 w 2586"/>
                <a:gd name="T38" fmla="+- 0 -87 -4234"/>
                <a:gd name="T39" fmla="*/ -87 h 4238"/>
                <a:gd name="T40" fmla="+- 0 3677 3617"/>
                <a:gd name="T41" fmla="*/ T40 w 2586"/>
                <a:gd name="T42" fmla="+- 0 -76 -4234"/>
                <a:gd name="T43" fmla="*/ -76 h 4238"/>
                <a:gd name="T44" fmla="+- 0 3688 3617"/>
                <a:gd name="T45" fmla="*/ T44 w 2586"/>
                <a:gd name="T46" fmla="+- 0 -93 -4234"/>
                <a:gd name="T47" fmla="*/ -93 h 4238"/>
                <a:gd name="T48" fmla="+- 0 3671 3617"/>
                <a:gd name="T49" fmla="*/ T48 w 2586"/>
                <a:gd name="T50" fmla="+- 0 -104 -4234"/>
                <a:gd name="T51" fmla="*/ -104 h 4238"/>
                <a:gd name="T52" fmla="+- 0 3688 3617"/>
                <a:gd name="T53" fmla="*/ T52 w 2586"/>
                <a:gd name="T54" fmla="+- 0 -93 -4234"/>
                <a:gd name="T55" fmla="*/ -93 h 4238"/>
                <a:gd name="T56" fmla="+- 0 3677 3617"/>
                <a:gd name="T57" fmla="*/ T56 w 2586"/>
                <a:gd name="T58" fmla="+- 0 -76 -4234"/>
                <a:gd name="T59" fmla="*/ -76 h 4238"/>
                <a:gd name="T60" fmla="+- 0 3716 3617"/>
                <a:gd name="T61" fmla="*/ T60 w 2586"/>
                <a:gd name="T62" fmla="+- 0 -76 -4234"/>
                <a:gd name="T63" fmla="*/ -76 h 4238"/>
                <a:gd name="T64" fmla="+- 0 3688 3617"/>
                <a:gd name="T65" fmla="*/ T64 w 2586"/>
                <a:gd name="T66" fmla="+- 0 -93 -4234"/>
                <a:gd name="T67" fmla="*/ -93 h 4238"/>
                <a:gd name="T68" fmla="+- 0 6186 3617"/>
                <a:gd name="T69" fmla="*/ T68 w 2586"/>
                <a:gd name="T70" fmla="+- 0 -4234 -4234"/>
                <a:gd name="T71" fmla="*/ -4234 h 4238"/>
                <a:gd name="T72" fmla="+- 0 3671 3617"/>
                <a:gd name="T73" fmla="*/ T72 w 2586"/>
                <a:gd name="T74" fmla="+- 0 -104 -4234"/>
                <a:gd name="T75" fmla="*/ -104 h 4238"/>
                <a:gd name="T76" fmla="+- 0 3688 3617"/>
                <a:gd name="T77" fmla="*/ T76 w 2586"/>
                <a:gd name="T78" fmla="+- 0 -93 -4234"/>
                <a:gd name="T79" fmla="*/ -93 h 4238"/>
                <a:gd name="T80" fmla="+- 0 6203 3617"/>
                <a:gd name="T81" fmla="*/ T80 w 2586"/>
                <a:gd name="T82" fmla="+- 0 -4224 -4234"/>
                <a:gd name="T83" fmla="*/ -4224 h 4238"/>
                <a:gd name="T84" fmla="+- 0 6186 3617"/>
                <a:gd name="T85" fmla="*/ T84 w 2586"/>
                <a:gd name="T86" fmla="+- 0 -4234 -4234"/>
                <a:gd name="T87" fmla="*/ -4234 h 42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586" h="4238">
                  <a:moveTo>
                    <a:pt x="11" y="4104"/>
                  </a:moveTo>
                  <a:lnTo>
                    <a:pt x="0" y="4238"/>
                  </a:lnTo>
                  <a:lnTo>
                    <a:pt x="113" y="4167"/>
                  </a:lnTo>
                  <a:lnTo>
                    <a:pt x="99" y="4158"/>
                  </a:lnTo>
                  <a:lnTo>
                    <a:pt x="60" y="4158"/>
                  </a:lnTo>
                  <a:lnTo>
                    <a:pt x="43" y="4147"/>
                  </a:lnTo>
                  <a:lnTo>
                    <a:pt x="54" y="4130"/>
                  </a:lnTo>
                  <a:lnTo>
                    <a:pt x="11" y="4104"/>
                  </a:lnTo>
                  <a:close/>
                  <a:moveTo>
                    <a:pt x="54" y="4130"/>
                  </a:moveTo>
                  <a:lnTo>
                    <a:pt x="43" y="4147"/>
                  </a:lnTo>
                  <a:lnTo>
                    <a:pt x="60" y="4158"/>
                  </a:lnTo>
                  <a:lnTo>
                    <a:pt x="71" y="4141"/>
                  </a:lnTo>
                  <a:lnTo>
                    <a:pt x="54" y="4130"/>
                  </a:lnTo>
                  <a:close/>
                  <a:moveTo>
                    <a:pt x="71" y="4141"/>
                  </a:moveTo>
                  <a:lnTo>
                    <a:pt x="60" y="4158"/>
                  </a:lnTo>
                  <a:lnTo>
                    <a:pt x="99" y="4158"/>
                  </a:lnTo>
                  <a:lnTo>
                    <a:pt x="71" y="4141"/>
                  </a:lnTo>
                  <a:close/>
                  <a:moveTo>
                    <a:pt x="2569" y="0"/>
                  </a:moveTo>
                  <a:lnTo>
                    <a:pt x="54" y="4130"/>
                  </a:lnTo>
                  <a:lnTo>
                    <a:pt x="71" y="4141"/>
                  </a:lnTo>
                  <a:lnTo>
                    <a:pt x="2586" y="10"/>
                  </a:lnTo>
                  <a:lnTo>
                    <a:pt x="2569" y="0"/>
                  </a:lnTo>
                  <a:close/>
                </a:path>
              </a:pathLst>
            </a:custGeom>
            <a:solidFill>
              <a:srgbClr val="2E56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22" name="Freeform 257">
              <a:extLst>
                <a:ext uri="{FF2B5EF4-FFF2-40B4-BE49-F238E27FC236}">
                  <a16:creationId xmlns:a16="http://schemas.microsoft.com/office/drawing/2014/main" id="{6E469588-1078-9C1A-504C-B8E7C56F033D}"/>
                </a:ext>
              </a:extLst>
            </p:cNvPr>
            <p:cNvSpPr>
              <a:spLocks/>
            </p:cNvSpPr>
            <p:nvPr/>
          </p:nvSpPr>
          <p:spPr bwMode="auto">
            <a:xfrm>
              <a:off x="-20" y="214"/>
              <a:ext cx="6436" cy="2583"/>
            </a:xfrm>
            <a:custGeom>
              <a:avLst/>
              <a:gdLst>
                <a:gd name="T0" fmla="+- 0 269 243"/>
                <a:gd name="T1" fmla="*/ T0 w 6436"/>
                <a:gd name="T2" fmla="+- 0 812 -314"/>
                <a:gd name="T3" fmla="*/ 812 h 2583"/>
                <a:gd name="T4" fmla="+- 0 401 243"/>
                <a:gd name="T5" fmla="*/ T4 w 6436"/>
                <a:gd name="T6" fmla="+- 0 577 -314"/>
                <a:gd name="T7" fmla="*/ 577 h 2583"/>
                <a:gd name="T8" fmla="+- 0 634 243"/>
                <a:gd name="T9" fmla="*/ T8 w 6436"/>
                <a:gd name="T10" fmla="+- 0 360 -314"/>
                <a:gd name="T11" fmla="*/ 360 h 2583"/>
                <a:gd name="T12" fmla="+- 0 841 243"/>
                <a:gd name="T13" fmla="*/ T12 w 6436"/>
                <a:gd name="T14" fmla="+- 0 227 -314"/>
                <a:gd name="T15" fmla="*/ 227 h 2583"/>
                <a:gd name="T16" fmla="+- 0 1021 243"/>
                <a:gd name="T17" fmla="*/ T16 w 6436"/>
                <a:gd name="T18" fmla="+- 0 135 -314"/>
                <a:gd name="T19" fmla="*/ 135 h 2583"/>
                <a:gd name="T20" fmla="+- 0 1220 243"/>
                <a:gd name="T21" fmla="*/ T20 w 6436"/>
                <a:gd name="T22" fmla="+- 0 51 -314"/>
                <a:gd name="T23" fmla="*/ 51 h 2583"/>
                <a:gd name="T24" fmla="+- 0 1437 243"/>
                <a:gd name="T25" fmla="*/ T24 w 6436"/>
                <a:gd name="T26" fmla="+- 0 -27 -314"/>
                <a:gd name="T27" fmla="*/ -27 h 2583"/>
                <a:gd name="T28" fmla="+- 0 1672 243"/>
                <a:gd name="T29" fmla="*/ T28 w 6436"/>
                <a:gd name="T30" fmla="+- 0 -96 -314"/>
                <a:gd name="T31" fmla="*/ -96 h 2583"/>
                <a:gd name="T32" fmla="+- 0 1922 243"/>
                <a:gd name="T33" fmla="*/ T32 w 6436"/>
                <a:gd name="T34" fmla="+- 0 -157 -314"/>
                <a:gd name="T35" fmla="*/ -157 h 2583"/>
                <a:gd name="T36" fmla="+- 0 2186 243"/>
                <a:gd name="T37" fmla="*/ T36 w 6436"/>
                <a:gd name="T38" fmla="+- 0 -209 -314"/>
                <a:gd name="T39" fmla="*/ -209 h 2583"/>
                <a:gd name="T40" fmla="+- 0 2463 243"/>
                <a:gd name="T41" fmla="*/ T40 w 6436"/>
                <a:gd name="T42" fmla="+- 0 -251 -314"/>
                <a:gd name="T43" fmla="*/ -251 h 2583"/>
                <a:gd name="T44" fmla="+- 0 2751 243"/>
                <a:gd name="T45" fmla="*/ T44 w 6436"/>
                <a:gd name="T46" fmla="+- 0 -282 -314"/>
                <a:gd name="T47" fmla="*/ -282 h 2583"/>
                <a:gd name="T48" fmla="+- 0 3049 243"/>
                <a:gd name="T49" fmla="*/ T48 w 6436"/>
                <a:gd name="T50" fmla="+- 0 -303 -314"/>
                <a:gd name="T51" fmla="*/ -303 h 2583"/>
                <a:gd name="T52" fmla="+- 0 3357 243"/>
                <a:gd name="T53" fmla="*/ T52 w 6436"/>
                <a:gd name="T54" fmla="+- 0 -313 -314"/>
                <a:gd name="T55" fmla="*/ -313 h 2583"/>
                <a:gd name="T56" fmla="+- 0 3668 243"/>
                <a:gd name="T57" fmla="*/ T56 w 6436"/>
                <a:gd name="T58" fmla="+- 0 -311 -314"/>
                <a:gd name="T59" fmla="*/ -311 h 2583"/>
                <a:gd name="T60" fmla="+- 0 3973 243"/>
                <a:gd name="T61" fmla="*/ T60 w 6436"/>
                <a:gd name="T62" fmla="+- 0 -298 -314"/>
                <a:gd name="T63" fmla="*/ -298 h 2583"/>
                <a:gd name="T64" fmla="+- 0 4268 243"/>
                <a:gd name="T65" fmla="*/ T64 w 6436"/>
                <a:gd name="T66" fmla="+- 0 -273 -314"/>
                <a:gd name="T67" fmla="*/ -273 h 2583"/>
                <a:gd name="T68" fmla="+- 0 4553 243"/>
                <a:gd name="T69" fmla="*/ T68 w 6436"/>
                <a:gd name="T70" fmla="+- 0 -238 -314"/>
                <a:gd name="T71" fmla="*/ -238 h 2583"/>
                <a:gd name="T72" fmla="+- 0 4825 243"/>
                <a:gd name="T73" fmla="*/ T72 w 6436"/>
                <a:gd name="T74" fmla="+- 0 -192 -314"/>
                <a:gd name="T75" fmla="*/ -192 h 2583"/>
                <a:gd name="T76" fmla="+- 0 5085 243"/>
                <a:gd name="T77" fmla="*/ T76 w 6436"/>
                <a:gd name="T78" fmla="+- 0 -138 -314"/>
                <a:gd name="T79" fmla="*/ -138 h 2583"/>
                <a:gd name="T80" fmla="+- 0 5330 243"/>
                <a:gd name="T81" fmla="*/ T80 w 6436"/>
                <a:gd name="T82" fmla="+- 0 -74 -314"/>
                <a:gd name="T83" fmla="*/ -74 h 2583"/>
                <a:gd name="T84" fmla="+- 0 5559 243"/>
                <a:gd name="T85" fmla="*/ T84 w 6436"/>
                <a:gd name="T86" fmla="+- 0 -2 -314"/>
                <a:gd name="T87" fmla="*/ -2 h 2583"/>
                <a:gd name="T88" fmla="+- 0 5770 243"/>
                <a:gd name="T89" fmla="*/ T88 w 6436"/>
                <a:gd name="T90" fmla="+- 0 78 -314"/>
                <a:gd name="T91" fmla="*/ 78 h 2583"/>
                <a:gd name="T92" fmla="+- 0 5963 243"/>
                <a:gd name="T93" fmla="*/ T92 w 6436"/>
                <a:gd name="T94" fmla="+- 0 165 -314"/>
                <a:gd name="T95" fmla="*/ 165 h 2583"/>
                <a:gd name="T96" fmla="+- 0 6136 243"/>
                <a:gd name="T97" fmla="*/ T96 w 6436"/>
                <a:gd name="T98" fmla="+- 0 259 -314"/>
                <a:gd name="T99" fmla="*/ 259 h 2583"/>
                <a:gd name="T100" fmla="+- 0 6333 243"/>
                <a:gd name="T101" fmla="*/ T100 w 6436"/>
                <a:gd name="T102" fmla="+- 0 394 -314"/>
                <a:gd name="T103" fmla="*/ 394 h 2583"/>
                <a:gd name="T104" fmla="+- 0 6550 243"/>
                <a:gd name="T105" fmla="*/ T104 w 6436"/>
                <a:gd name="T106" fmla="+- 0 615 -314"/>
                <a:gd name="T107" fmla="*/ 615 h 2583"/>
                <a:gd name="T108" fmla="+- 0 6664 243"/>
                <a:gd name="T109" fmla="*/ T108 w 6436"/>
                <a:gd name="T110" fmla="+- 0 853 -314"/>
                <a:gd name="T111" fmla="*/ 853 h 2583"/>
                <a:gd name="T112" fmla="+- 0 6677 243"/>
                <a:gd name="T113" fmla="*/ T112 w 6436"/>
                <a:gd name="T114" fmla="+- 0 1019 -314"/>
                <a:gd name="T115" fmla="*/ 1019 h 2583"/>
                <a:gd name="T116" fmla="+- 0 6600 243"/>
                <a:gd name="T117" fmla="*/ T116 w 6436"/>
                <a:gd name="T118" fmla="+- 0 1262 -314"/>
                <a:gd name="T119" fmla="*/ 1262 h 2583"/>
                <a:gd name="T120" fmla="+- 0 6416 243"/>
                <a:gd name="T121" fmla="*/ T120 w 6436"/>
                <a:gd name="T122" fmla="+- 0 1489 -314"/>
                <a:gd name="T123" fmla="*/ 1489 h 2583"/>
                <a:gd name="T124" fmla="+- 0 6189 243"/>
                <a:gd name="T125" fmla="*/ T124 w 6436"/>
                <a:gd name="T126" fmla="+- 0 1662 -314"/>
                <a:gd name="T127" fmla="*/ 1662 h 2583"/>
                <a:gd name="T128" fmla="+- 0 6023 243"/>
                <a:gd name="T129" fmla="*/ T128 w 6436"/>
                <a:gd name="T130" fmla="+- 0 1759 -314"/>
                <a:gd name="T131" fmla="*/ 1759 h 2583"/>
                <a:gd name="T132" fmla="+- 0 5837 243"/>
                <a:gd name="T133" fmla="*/ T132 w 6436"/>
                <a:gd name="T134" fmla="+- 0 1848 -314"/>
                <a:gd name="T135" fmla="*/ 1848 h 2583"/>
                <a:gd name="T136" fmla="+- 0 5631 243"/>
                <a:gd name="T137" fmla="*/ T136 w 6436"/>
                <a:gd name="T138" fmla="+- 0 1931 -314"/>
                <a:gd name="T139" fmla="*/ 1931 h 2583"/>
                <a:gd name="T140" fmla="+- 0 5408 243"/>
                <a:gd name="T141" fmla="*/ T140 w 6436"/>
                <a:gd name="T142" fmla="+- 0 2005 -314"/>
                <a:gd name="T143" fmla="*/ 2005 h 2583"/>
                <a:gd name="T144" fmla="+- 0 5168 243"/>
                <a:gd name="T145" fmla="*/ T144 w 6436"/>
                <a:gd name="T146" fmla="+- 0 2072 -314"/>
                <a:gd name="T147" fmla="*/ 2072 h 2583"/>
                <a:gd name="T148" fmla="+- 0 4913 243"/>
                <a:gd name="T149" fmla="*/ T148 w 6436"/>
                <a:gd name="T150" fmla="+- 0 2130 -314"/>
                <a:gd name="T151" fmla="*/ 2130 h 2583"/>
                <a:gd name="T152" fmla="+- 0 4645 243"/>
                <a:gd name="T153" fmla="*/ T152 w 6436"/>
                <a:gd name="T154" fmla="+- 0 2178 -314"/>
                <a:gd name="T155" fmla="*/ 2178 h 2583"/>
                <a:gd name="T156" fmla="+- 0 4364 243"/>
                <a:gd name="T157" fmla="*/ T156 w 6436"/>
                <a:gd name="T158" fmla="+- 0 2217 -314"/>
                <a:gd name="T159" fmla="*/ 2217 h 2583"/>
                <a:gd name="T160" fmla="+- 0 4072 243"/>
                <a:gd name="T161" fmla="*/ T160 w 6436"/>
                <a:gd name="T162" fmla="+- 0 2245 -314"/>
                <a:gd name="T163" fmla="*/ 2245 h 2583"/>
                <a:gd name="T164" fmla="+- 0 3771 243"/>
                <a:gd name="T165" fmla="*/ T164 w 6436"/>
                <a:gd name="T166" fmla="+- 0 2263 -314"/>
                <a:gd name="T167" fmla="*/ 2263 h 2583"/>
                <a:gd name="T168" fmla="+- 0 3461 243"/>
                <a:gd name="T169" fmla="*/ T168 w 6436"/>
                <a:gd name="T170" fmla="+- 0 2268 -314"/>
                <a:gd name="T171" fmla="*/ 2268 h 2583"/>
                <a:gd name="T172" fmla="+- 0 3151 243"/>
                <a:gd name="T173" fmla="*/ T172 w 6436"/>
                <a:gd name="T174" fmla="+- 0 2263 -314"/>
                <a:gd name="T175" fmla="*/ 2263 h 2583"/>
                <a:gd name="T176" fmla="+- 0 2849 243"/>
                <a:gd name="T177" fmla="*/ T176 w 6436"/>
                <a:gd name="T178" fmla="+- 0 2245 -314"/>
                <a:gd name="T179" fmla="*/ 2245 h 2583"/>
                <a:gd name="T180" fmla="+- 0 2557 243"/>
                <a:gd name="T181" fmla="*/ T180 w 6436"/>
                <a:gd name="T182" fmla="+- 0 2217 -314"/>
                <a:gd name="T183" fmla="*/ 2217 h 2583"/>
                <a:gd name="T184" fmla="+- 0 2277 243"/>
                <a:gd name="T185" fmla="*/ T184 w 6436"/>
                <a:gd name="T186" fmla="+- 0 2178 -314"/>
                <a:gd name="T187" fmla="*/ 2178 h 2583"/>
                <a:gd name="T188" fmla="+- 0 2008 243"/>
                <a:gd name="T189" fmla="*/ T188 w 6436"/>
                <a:gd name="T190" fmla="+- 0 2130 -314"/>
                <a:gd name="T191" fmla="*/ 2130 h 2583"/>
                <a:gd name="T192" fmla="+- 0 1753 243"/>
                <a:gd name="T193" fmla="*/ T192 w 6436"/>
                <a:gd name="T194" fmla="+- 0 2072 -314"/>
                <a:gd name="T195" fmla="*/ 2072 h 2583"/>
                <a:gd name="T196" fmla="+- 0 1514 243"/>
                <a:gd name="T197" fmla="*/ T196 w 6436"/>
                <a:gd name="T198" fmla="+- 0 2005 -314"/>
                <a:gd name="T199" fmla="*/ 2005 h 2583"/>
                <a:gd name="T200" fmla="+- 0 1291 243"/>
                <a:gd name="T201" fmla="*/ T200 w 6436"/>
                <a:gd name="T202" fmla="+- 0 1931 -314"/>
                <a:gd name="T203" fmla="*/ 1931 h 2583"/>
                <a:gd name="T204" fmla="+- 0 1085 243"/>
                <a:gd name="T205" fmla="*/ T204 w 6436"/>
                <a:gd name="T206" fmla="+- 0 1848 -314"/>
                <a:gd name="T207" fmla="*/ 1848 h 2583"/>
                <a:gd name="T208" fmla="+- 0 899 243"/>
                <a:gd name="T209" fmla="*/ T208 w 6436"/>
                <a:gd name="T210" fmla="+- 0 1759 -314"/>
                <a:gd name="T211" fmla="*/ 1759 h 2583"/>
                <a:gd name="T212" fmla="+- 0 733 243"/>
                <a:gd name="T213" fmla="*/ T212 w 6436"/>
                <a:gd name="T214" fmla="+- 0 1662 -314"/>
                <a:gd name="T215" fmla="*/ 1662 h 2583"/>
                <a:gd name="T216" fmla="+- 0 506 243"/>
                <a:gd name="T217" fmla="*/ T216 w 6436"/>
                <a:gd name="T218" fmla="+- 0 1489 -314"/>
                <a:gd name="T219" fmla="*/ 1489 h 2583"/>
                <a:gd name="T220" fmla="+- 0 322 243"/>
                <a:gd name="T221" fmla="*/ T220 w 6436"/>
                <a:gd name="T222" fmla="+- 0 1262 -314"/>
                <a:gd name="T223" fmla="*/ 1262 h 2583"/>
                <a:gd name="T224" fmla="+- 0 245 243"/>
                <a:gd name="T225" fmla="*/ T224 w 6436"/>
                <a:gd name="T226" fmla="+- 0 1019 -314"/>
                <a:gd name="T227" fmla="*/ 1019 h 2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6436" h="2583">
                  <a:moveTo>
                    <a:pt x="0" y="1291"/>
                  </a:moveTo>
                  <a:lnTo>
                    <a:pt x="7" y="1208"/>
                  </a:lnTo>
                  <a:lnTo>
                    <a:pt x="26" y="1126"/>
                  </a:lnTo>
                  <a:lnTo>
                    <a:pt x="58" y="1046"/>
                  </a:lnTo>
                  <a:lnTo>
                    <a:pt x="102" y="967"/>
                  </a:lnTo>
                  <a:lnTo>
                    <a:pt x="158" y="891"/>
                  </a:lnTo>
                  <a:lnTo>
                    <a:pt x="225" y="816"/>
                  </a:lnTo>
                  <a:lnTo>
                    <a:pt x="303" y="744"/>
                  </a:lnTo>
                  <a:lnTo>
                    <a:pt x="391" y="674"/>
                  </a:lnTo>
                  <a:lnTo>
                    <a:pt x="490" y="606"/>
                  </a:lnTo>
                  <a:lnTo>
                    <a:pt x="543" y="573"/>
                  </a:lnTo>
                  <a:lnTo>
                    <a:pt x="598" y="541"/>
                  </a:lnTo>
                  <a:lnTo>
                    <a:pt x="656" y="510"/>
                  </a:lnTo>
                  <a:lnTo>
                    <a:pt x="716" y="479"/>
                  </a:lnTo>
                  <a:lnTo>
                    <a:pt x="778" y="449"/>
                  </a:lnTo>
                  <a:lnTo>
                    <a:pt x="842" y="420"/>
                  </a:lnTo>
                  <a:lnTo>
                    <a:pt x="908" y="392"/>
                  </a:lnTo>
                  <a:lnTo>
                    <a:pt x="977" y="365"/>
                  </a:lnTo>
                  <a:lnTo>
                    <a:pt x="1048" y="338"/>
                  </a:lnTo>
                  <a:lnTo>
                    <a:pt x="1120" y="312"/>
                  </a:lnTo>
                  <a:lnTo>
                    <a:pt x="1194" y="287"/>
                  </a:lnTo>
                  <a:lnTo>
                    <a:pt x="1271" y="263"/>
                  </a:lnTo>
                  <a:lnTo>
                    <a:pt x="1349" y="240"/>
                  </a:lnTo>
                  <a:lnTo>
                    <a:pt x="1429" y="218"/>
                  </a:lnTo>
                  <a:lnTo>
                    <a:pt x="1510" y="197"/>
                  </a:lnTo>
                  <a:lnTo>
                    <a:pt x="1594" y="176"/>
                  </a:lnTo>
                  <a:lnTo>
                    <a:pt x="1679" y="157"/>
                  </a:lnTo>
                  <a:lnTo>
                    <a:pt x="1765" y="139"/>
                  </a:lnTo>
                  <a:lnTo>
                    <a:pt x="1853" y="122"/>
                  </a:lnTo>
                  <a:lnTo>
                    <a:pt x="1943" y="105"/>
                  </a:lnTo>
                  <a:lnTo>
                    <a:pt x="2034" y="90"/>
                  </a:lnTo>
                  <a:lnTo>
                    <a:pt x="2126" y="76"/>
                  </a:lnTo>
                  <a:lnTo>
                    <a:pt x="2220" y="63"/>
                  </a:lnTo>
                  <a:lnTo>
                    <a:pt x="2314" y="52"/>
                  </a:lnTo>
                  <a:lnTo>
                    <a:pt x="2411" y="41"/>
                  </a:lnTo>
                  <a:lnTo>
                    <a:pt x="2508" y="32"/>
                  </a:lnTo>
                  <a:lnTo>
                    <a:pt x="2606" y="23"/>
                  </a:lnTo>
                  <a:lnTo>
                    <a:pt x="2706" y="16"/>
                  </a:lnTo>
                  <a:lnTo>
                    <a:pt x="2806" y="11"/>
                  </a:lnTo>
                  <a:lnTo>
                    <a:pt x="2908" y="6"/>
                  </a:lnTo>
                  <a:lnTo>
                    <a:pt x="3010" y="3"/>
                  </a:lnTo>
                  <a:lnTo>
                    <a:pt x="3114" y="1"/>
                  </a:lnTo>
                  <a:lnTo>
                    <a:pt x="3218" y="0"/>
                  </a:lnTo>
                  <a:lnTo>
                    <a:pt x="3322" y="1"/>
                  </a:lnTo>
                  <a:lnTo>
                    <a:pt x="3425" y="3"/>
                  </a:lnTo>
                  <a:lnTo>
                    <a:pt x="3528" y="6"/>
                  </a:lnTo>
                  <a:lnTo>
                    <a:pt x="3629" y="11"/>
                  </a:lnTo>
                  <a:lnTo>
                    <a:pt x="3730" y="16"/>
                  </a:lnTo>
                  <a:lnTo>
                    <a:pt x="3829" y="23"/>
                  </a:lnTo>
                  <a:lnTo>
                    <a:pt x="3928" y="32"/>
                  </a:lnTo>
                  <a:lnTo>
                    <a:pt x="4025" y="41"/>
                  </a:lnTo>
                  <a:lnTo>
                    <a:pt x="4121" y="52"/>
                  </a:lnTo>
                  <a:lnTo>
                    <a:pt x="4216" y="63"/>
                  </a:lnTo>
                  <a:lnTo>
                    <a:pt x="4310" y="76"/>
                  </a:lnTo>
                  <a:lnTo>
                    <a:pt x="4402" y="90"/>
                  </a:lnTo>
                  <a:lnTo>
                    <a:pt x="4493" y="105"/>
                  </a:lnTo>
                  <a:lnTo>
                    <a:pt x="4582" y="122"/>
                  </a:lnTo>
                  <a:lnTo>
                    <a:pt x="4670" y="139"/>
                  </a:lnTo>
                  <a:lnTo>
                    <a:pt x="4757" y="157"/>
                  </a:lnTo>
                  <a:lnTo>
                    <a:pt x="4842" y="176"/>
                  </a:lnTo>
                  <a:lnTo>
                    <a:pt x="4925" y="197"/>
                  </a:lnTo>
                  <a:lnTo>
                    <a:pt x="5007" y="218"/>
                  </a:lnTo>
                  <a:lnTo>
                    <a:pt x="5087" y="240"/>
                  </a:lnTo>
                  <a:lnTo>
                    <a:pt x="5165" y="263"/>
                  </a:lnTo>
                  <a:lnTo>
                    <a:pt x="5241" y="287"/>
                  </a:lnTo>
                  <a:lnTo>
                    <a:pt x="5316" y="312"/>
                  </a:lnTo>
                  <a:lnTo>
                    <a:pt x="5388" y="338"/>
                  </a:lnTo>
                  <a:lnTo>
                    <a:pt x="5459" y="365"/>
                  </a:lnTo>
                  <a:lnTo>
                    <a:pt x="5527" y="392"/>
                  </a:lnTo>
                  <a:lnTo>
                    <a:pt x="5594" y="420"/>
                  </a:lnTo>
                  <a:lnTo>
                    <a:pt x="5658" y="449"/>
                  </a:lnTo>
                  <a:lnTo>
                    <a:pt x="5720" y="479"/>
                  </a:lnTo>
                  <a:lnTo>
                    <a:pt x="5780" y="510"/>
                  </a:lnTo>
                  <a:lnTo>
                    <a:pt x="5838" y="541"/>
                  </a:lnTo>
                  <a:lnTo>
                    <a:pt x="5893" y="573"/>
                  </a:lnTo>
                  <a:lnTo>
                    <a:pt x="5946" y="606"/>
                  </a:lnTo>
                  <a:lnTo>
                    <a:pt x="5996" y="640"/>
                  </a:lnTo>
                  <a:lnTo>
                    <a:pt x="6090" y="708"/>
                  </a:lnTo>
                  <a:lnTo>
                    <a:pt x="6173" y="780"/>
                  </a:lnTo>
                  <a:lnTo>
                    <a:pt x="6246" y="853"/>
                  </a:lnTo>
                  <a:lnTo>
                    <a:pt x="6307" y="929"/>
                  </a:lnTo>
                  <a:lnTo>
                    <a:pt x="6357" y="1006"/>
                  </a:lnTo>
                  <a:lnTo>
                    <a:pt x="6395" y="1086"/>
                  </a:lnTo>
                  <a:lnTo>
                    <a:pt x="6421" y="1167"/>
                  </a:lnTo>
                  <a:lnTo>
                    <a:pt x="6434" y="1249"/>
                  </a:lnTo>
                  <a:lnTo>
                    <a:pt x="6436" y="1291"/>
                  </a:lnTo>
                  <a:lnTo>
                    <a:pt x="6434" y="1333"/>
                  </a:lnTo>
                  <a:lnTo>
                    <a:pt x="6421" y="1416"/>
                  </a:lnTo>
                  <a:lnTo>
                    <a:pt x="6395" y="1497"/>
                  </a:lnTo>
                  <a:lnTo>
                    <a:pt x="6357" y="1576"/>
                  </a:lnTo>
                  <a:lnTo>
                    <a:pt x="6307" y="1654"/>
                  </a:lnTo>
                  <a:lnTo>
                    <a:pt x="6246" y="1729"/>
                  </a:lnTo>
                  <a:lnTo>
                    <a:pt x="6173" y="1803"/>
                  </a:lnTo>
                  <a:lnTo>
                    <a:pt x="6090" y="1874"/>
                  </a:lnTo>
                  <a:lnTo>
                    <a:pt x="5996" y="1943"/>
                  </a:lnTo>
                  <a:lnTo>
                    <a:pt x="5946" y="1976"/>
                  </a:lnTo>
                  <a:lnTo>
                    <a:pt x="5893" y="2009"/>
                  </a:lnTo>
                  <a:lnTo>
                    <a:pt x="5838" y="2041"/>
                  </a:lnTo>
                  <a:lnTo>
                    <a:pt x="5780" y="2073"/>
                  </a:lnTo>
                  <a:lnTo>
                    <a:pt x="5720" y="2103"/>
                  </a:lnTo>
                  <a:lnTo>
                    <a:pt x="5658" y="2133"/>
                  </a:lnTo>
                  <a:lnTo>
                    <a:pt x="5594" y="2162"/>
                  </a:lnTo>
                  <a:lnTo>
                    <a:pt x="5527" y="2190"/>
                  </a:lnTo>
                  <a:lnTo>
                    <a:pt x="5459" y="2218"/>
                  </a:lnTo>
                  <a:lnTo>
                    <a:pt x="5388" y="2245"/>
                  </a:lnTo>
                  <a:lnTo>
                    <a:pt x="5316" y="2270"/>
                  </a:lnTo>
                  <a:lnTo>
                    <a:pt x="5241" y="2295"/>
                  </a:lnTo>
                  <a:lnTo>
                    <a:pt x="5165" y="2319"/>
                  </a:lnTo>
                  <a:lnTo>
                    <a:pt x="5087" y="2342"/>
                  </a:lnTo>
                  <a:lnTo>
                    <a:pt x="5007" y="2365"/>
                  </a:lnTo>
                  <a:lnTo>
                    <a:pt x="4925" y="2386"/>
                  </a:lnTo>
                  <a:lnTo>
                    <a:pt x="4842" y="2406"/>
                  </a:lnTo>
                  <a:lnTo>
                    <a:pt x="4757" y="2425"/>
                  </a:lnTo>
                  <a:lnTo>
                    <a:pt x="4670" y="2444"/>
                  </a:lnTo>
                  <a:lnTo>
                    <a:pt x="4582" y="2461"/>
                  </a:lnTo>
                  <a:lnTo>
                    <a:pt x="4493" y="2477"/>
                  </a:lnTo>
                  <a:lnTo>
                    <a:pt x="4402" y="2492"/>
                  </a:lnTo>
                  <a:lnTo>
                    <a:pt x="4310" y="2506"/>
                  </a:lnTo>
                  <a:lnTo>
                    <a:pt x="4216" y="2519"/>
                  </a:lnTo>
                  <a:lnTo>
                    <a:pt x="4121" y="2531"/>
                  </a:lnTo>
                  <a:lnTo>
                    <a:pt x="4025" y="2542"/>
                  </a:lnTo>
                  <a:lnTo>
                    <a:pt x="3928" y="2551"/>
                  </a:lnTo>
                  <a:lnTo>
                    <a:pt x="3829" y="2559"/>
                  </a:lnTo>
                  <a:lnTo>
                    <a:pt x="3730" y="2566"/>
                  </a:lnTo>
                  <a:lnTo>
                    <a:pt x="3629" y="2572"/>
                  </a:lnTo>
                  <a:lnTo>
                    <a:pt x="3528" y="2577"/>
                  </a:lnTo>
                  <a:lnTo>
                    <a:pt x="3425" y="2580"/>
                  </a:lnTo>
                  <a:lnTo>
                    <a:pt x="3322" y="2582"/>
                  </a:lnTo>
                  <a:lnTo>
                    <a:pt x="3218" y="2582"/>
                  </a:lnTo>
                  <a:lnTo>
                    <a:pt x="3114" y="2582"/>
                  </a:lnTo>
                  <a:lnTo>
                    <a:pt x="3010" y="2580"/>
                  </a:lnTo>
                  <a:lnTo>
                    <a:pt x="2908" y="2577"/>
                  </a:lnTo>
                  <a:lnTo>
                    <a:pt x="2806" y="2572"/>
                  </a:lnTo>
                  <a:lnTo>
                    <a:pt x="2706" y="2566"/>
                  </a:lnTo>
                  <a:lnTo>
                    <a:pt x="2606" y="2559"/>
                  </a:lnTo>
                  <a:lnTo>
                    <a:pt x="2508" y="2551"/>
                  </a:lnTo>
                  <a:lnTo>
                    <a:pt x="2411" y="2542"/>
                  </a:lnTo>
                  <a:lnTo>
                    <a:pt x="2314" y="2531"/>
                  </a:lnTo>
                  <a:lnTo>
                    <a:pt x="2220" y="2519"/>
                  </a:lnTo>
                  <a:lnTo>
                    <a:pt x="2126" y="2506"/>
                  </a:lnTo>
                  <a:lnTo>
                    <a:pt x="2034" y="2492"/>
                  </a:lnTo>
                  <a:lnTo>
                    <a:pt x="1943" y="2477"/>
                  </a:lnTo>
                  <a:lnTo>
                    <a:pt x="1853" y="2461"/>
                  </a:lnTo>
                  <a:lnTo>
                    <a:pt x="1765" y="2444"/>
                  </a:lnTo>
                  <a:lnTo>
                    <a:pt x="1679" y="2425"/>
                  </a:lnTo>
                  <a:lnTo>
                    <a:pt x="1594" y="2406"/>
                  </a:lnTo>
                  <a:lnTo>
                    <a:pt x="1510" y="2386"/>
                  </a:lnTo>
                  <a:lnTo>
                    <a:pt x="1429" y="2365"/>
                  </a:lnTo>
                  <a:lnTo>
                    <a:pt x="1349" y="2342"/>
                  </a:lnTo>
                  <a:lnTo>
                    <a:pt x="1271" y="2319"/>
                  </a:lnTo>
                  <a:lnTo>
                    <a:pt x="1194" y="2295"/>
                  </a:lnTo>
                  <a:lnTo>
                    <a:pt x="1120" y="2270"/>
                  </a:lnTo>
                  <a:lnTo>
                    <a:pt x="1048" y="2245"/>
                  </a:lnTo>
                  <a:lnTo>
                    <a:pt x="977" y="2218"/>
                  </a:lnTo>
                  <a:lnTo>
                    <a:pt x="908" y="2190"/>
                  </a:lnTo>
                  <a:lnTo>
                    <a:pt x="842" y="2162"/>
                  </a:lnTo>
                  <a:lnTo>
                    <a:pt x="778" y="2133"/>
                  </a:lnTo>
                  <a:lnTo>
                    <a:pt x="716" y="2103"/>
                  </a:lnTo>
                  <a:lnTo>
                    <a:pt x="656" y="2073"/>
                  </a:lnTo>
                  <a:lnTo>
                    <a:pt x="598" y="2041"/>
                  </a:lnTo>
                  <a:lnTo>
                    <a:pt x="543" y="2009"/>
                  </a:lnTo>
                  <a:lnTo>
                    <a:pt x="490" y="1976"/>
                  </a:lnTo>
                  <a:lnTo>
                    <a:pt x="439" y="1943"/>
                  </a:lnTo>
                  <a:lnTo>
                    <a:pt x="346" y="1874"/>
                  </a:lnTo>
                  <a:lnTo>
                    <a:pt x="263" y="1803"/>
                  </a:lnTo>
                  <a:lnTo>
                    <a:pt x="190" y="1729"/>
                  </a:lnTo>
                  <a:lnTo>
                    <a:pt x="129" y="1654"/>
                  </a:lnTo>
                  <a:lnTo>
                    <a:pt x="79" y="1576"/>
                  </a:lnTo>
                  <a:lnTo>
                    <a:pt x="41" y="1497"/>
                  </a:lnTo>
                  <a:lnTo>
                    <a:pt x="15" y="1416"/>
                  </a:lnTo>
                  <a:lnTo>
                    <a:pt x="2" y="1333"/>
                  </a:lnTo>
                  <a:lnTo>
                    <a:pt x="0" y="1291"/>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23" name="CuadroTexto 22">
            <a:extLst>
              <a:ext uri="{FF2B5EF4-FFF2-40B4-BE49-F238E27FC236}">
                <a16:creationId xmlns:a16="http://schemas.microsoft.com/office/drawing/2014/main" id="{7EF8AC82-3D11-9D67-2546-74C0797297CA}"/>
              </a:ext>
            </a:extLst>
          </p:cNvPr>
          <p:cNvSpPr txBox="1"/>
          <p:nvPr/>
        </p:nvSpPr>
        <p:spPr>
          <a:xfrm>
            <a:off x="1238712" y="5341424"/>
            <a:ext cx="2544386" cy="954107"/>
          </a:xfrm>
          <a:prstGeom prst="rect">
            <a:avLst/>
          </a:prstGeom>
          <a:noFill/>
        </p:spPr>
        <p:txBody>
          <a:bodyPr wrap="square" rtlCol="0">
            <a:spAutoFit/>
          </a:bodyPr>
          <a:lstStyle/>
          <a:p>
            <a:pPr algn="ctr"/>
            <a:r>
              <a:rPr lang="es-CO" sz="1400" dirty="0">
                <a:latin typeface="Arial MT"/>
              </a:rPr>
              <a:t>Seleccionar el botón y buscar la ruta donde está el archivo validado, cifrado y firmado en extensión .PAK.CMS</a:t>
            </a:r>
          </a:p>
        </p:txBody>
      </p:sp>
    </p:spTree>
    <p:extLst>
      <p:ext uri="{BB962C8B-B14F-4D97-AF65-F5344CB8AC3E}">
        <p14:creationId xmlns:p14="http://schemas.microsoft.com/office/powerpoint/2010/main" val="256806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DESCOMPRIMIR ARCHIVO .PAK.CMS</a:t>
            </a:r>
            <a:endParaRPr lang="es-CO" sz="2000" dirty="0"/>
          </a:p>
        </p:txBody>
      </p:sp>
      <p:grpSp>
        <p:nvGrpSpPr>
          <p:cNvPr id="12" name="Group 246">
            <a:extLst>
              <a:ext uri="{FF2B5EF4-FFF2-40B4-BE49-F238E27FC236}">
                <a16:creationId xmlns:a16="http://schemas.microsoft.com/office/drawing/2014/main" id="{9C35DB4E-9AB8-0A45-2253-D8B9985AB267}"/>
              </a:ext>
            </a:extLst>
          </p:cNvPr>
          <p:cNvGrpSpPr>
            <a:grpSpLocks/>
          </p:cNvGrpSpPr>
          <p:nvPr/>
        </p:nvGrpSpPr>
        <p:grpSpPr bwMode="auto">
          <a:xfrm>
            <a:off x="1584390" y="1322136"/>
            <a:ext cx="8468995" cy="4848225"/>
            <a:chOff x="965" y="1804"/>
            <a:chExt cx="13337" cy="7635"/>
          </a:xfrm>
        </p:grpSpPr>
        <p:sp>
          <p:nvSpPr>
            <p:cNvPr id="18" name="Freeform 250">
              <a:extLst>
                <a:ext uri="{FF2B5EF4-FFF2-40B4-BE49-F238E27FC236}">
                  <a16:creationId xmlns:a16="http://schemas.microsoft.com/office/drawing/2014/main" id="{BFE69058-963E-B115-6823-06D04F16B001}"/>
                </a:ext>
              </a:extLst>
            </p:cNvPr>
            <p:cNvSpPr>
              <a:spLocks/>
            </p:cNvSpPr>
            <p:nvPr/>
          </p:nvSpPr>
          <p:spPr bwMode="auto">
            <a:xfrm>
              <a:off x="965" y="7903"/>
              <a:ext cx="4883" cy="1536"/>
            </a:xfrm>
            <a:custGeom>
              <a:avLst/>
              <a:gdLst>
                <a:gd name="T0" fmla="+- 0 790 760"/>
                <a:gd name="T1" fmla="*/ T0 w 5715"/>
                <a:gd name="T2" fmla="+- 0 8856 7836"/>
                <a:gd name="T3" fmla="*/ 8856 h 2385"/>
                <a:gd name="T4" fmla="+- 0 939 760"/>
                <a:gd name="T5" fmla="*/ T4 w 5715"/>
                <a:gd name="T6" fmla="+- 0 8613 7836"/>
                <a:gd name="T7" fmla="*/ 8613 h 2385"/>
                <a:gd name="T8" fmla="+- 0 1201 760"/>
                <a:gd name="T9" fmla="*/ T8 w 5715"/>
                <a:gd name="T10" fmla="+- 0 8392 7836"/>
                <a:gd name="T11" fmla="*/ 8392 h 2385"/>
                <a:gd name="T12" fmla="+- 0 1371 760"/>
                <a:gd name="T13" fmla="*/ T12 w 5715"/>
                <a:gd name="T14" fmla="+- 0 8292 7836"/>
                <a:gd name="T15" fmla="*/ 8292 h 2385"/>
                <a:gd name="T16" fmla="+- 0 1563 760"/>
                <a:gd name="T17" fmla="*/ T16 w 5715"/>
                <a:gd name="T18" fmla="+- 0 8200 7836"/>
                <a:gd name="T19" fmla="*/ 8200 h 2385"/>
                <a:gd name="T20" fmla="+- 0 1777 760"/>
                <a:gd name="T21" fmla="*/ T20 w 5715"/>
                <a:gd name="T22" fmla="+- 0 8117 7836"/>
                <a:gd name="T23" fmla="*/ 8117 h 2385"/>
                <a:gd name="T24" fmla="+- 0 2010 760"/>
                <a:gd name="T25" fmla="*/ T24 w 5715"/>
                <a:gd name="T26" fmla="+- 0 8043 7836"/>
                <a:gd name="T27" fmla="*/ 8043 h 2385"/>
                <a:gd name="T28" fmla="+- 0 2261 760"/>
                <a:gd name="T29" fmla="*/ T28 w 5715"/>
                <a:gd name="T30" fmla="+- 0 7979 7836"/>
                <a:gd name="T31" fmla="*/ 7979 h 2385"/>
                <a:gd name="T32" fmla="+- 0 2528 760"/>
                <a:gd name="T33" fmla="*/ T32 w 5715"/>
                <a:gd name="T34" fmla="+- 0 7926 7836"/>
                <a:gd name="T35" fmla="*/ 7926 h 2385"/>
                <a:gd name="T36" fmla="+- 0 2810 760"/>
                <a:gd name="T37" fmla="*/ T36 w 5715"/>
                <a:gd name="T38" fmla="+- 0 7885 7836"/>
                <a:gd name="T39" fmla="*/ 7885 h 2385"/>
                <a:gd name="T40" fmla="+- 0 3104 760"/>
                <a:gd name="T41" fmla="*/ T40 w 5715"/>
                <a:gd name="T42" fmla="+- 0 7856 7836"/>
                <a:gd name="T43" fmla="*/ 7856 h 2385"/>
                <a:gd name="T44" fmla="+- 0 3409 760"/>
                <a:gd name="T45" fmla="*/ T44 w 5715"/>
                <a:gd name="T46" fmla="+- 0 7839 7836"/>
                <a:gd name="T47" fmla="*/ 7839 h 2385"/>
                <a:gd name="T48" fmla="+- 0 3722 760"/>
                <a:gd name="T49" fmla="*/ T48 w 5715"/>
                <a:gd name="T50" fmla="+- 0 7837 7836"/>
                <a:gd name="T51" fmla="*/ 7837 h 2385"/>
                <a:gd name="T52" fmla="+- 0 4030 760"/>
                <a:gd name="T53" fmla="*/ T52 w 5715"/>
                <a:gd name="T54" fmla="+- 0 7849 7836"/>
                <a:gd name="T55" fmla="*/ 7849 h 2385"/>
                <a:gd name="T56" fmla="+- 0 4328 760"/>
                <a:gd name="T57" fmla="*/ T56 w 5715"/>
                <a:gd name="T58" fmla="+- 0 7874 7836"/>
                <a:gd name="T59" fmla="*/ 7874 h 2385"/>
                <a:gd name="T60" fmla="+- 0 4614 760"/>
                <a:gd name="T61" fmla="*/ T60 w 5715"/>
                <a:gd name="T62" fmla="+- 0 7911 7836"/>
                <a:gd name="T63" fmla="*/ 7911 h 2385"/>
                <a:gd name="T64" fmla="+- 0 4887 760"/>
                <a:gd name="T65" fmla="*/ T64 w 5715"/>
                <a:gd name="T66" fmla="+- 0 7960 7836"/>
                <a:gd name="T67" fmla="*/ 7960 h 2385"/>
                <a:gd name="T68" fmla="+- 0 5143 760"/>
                <a:gd name="T69" fmla="*/ T68 w 5715"/>
                <a:gd name="T70" fmla="+- 0 8020 7836"/>
                <a:gd name="T71" fmla="*/ 8020 h 2385"/>
                <a:gd name="T72" fmla="+- 0 5383 760"/>
                <a:gd name="T73" fmla="*/ T72 w 5715"/>
                <a:gd name="T74" fmla="+- 0 8091 7836"/>
                <a:gd name="T75" fmla="*/ 8091 h 2385"/>
                <a:gd name="T76" fmla="+- 0 5603 760"/>
                <a:gd name="T77" fmla="*/ T76 w 5715"/>
                <a:gd name="T78" fmla="+- 0 8171 7836"/>
                <a:gd name="T79" fmla="*/ 8171 h 2385"/>
                <a:gd name="T80" fmla="+- 0 5803 760"/>
                <a:gd name="T81" fmla="*/ T80 w 5715"/>
                <a:gd name="T82" fmla="+- 0 8260 7836"/>
                <a:gd name="T83" fmla="*/ 8260 h 2385"/>
                <a:gd name="T84" fmla="+- 0 5980 760"/>
                <a:gd name="T85" fmla="*/ T84 w 5715"/>
                <a:gd name="T86" fmla="+- 0 8358 7836"/>
                <a:gd name="T87" fmla="*/ 8358 h 2385"/>
                <a:gd name="T88" fmla="+- 0 6178 760"/>
                <a:gd name="T89" fmla="*/ T88 w 5715"/>
                <a:gd name="T90" fmla="+- 0 8499 7836"/>
                <a:gd name="T91" fmla="*/ 8499 h 2385"/>
                <a:gd name="T92" fmla="+- 0 6385 760"/>
                <a:gd name="T93" fmla="*/ T92 w 5715"/>
                <a:gd name="T94" fmla="+- 0 8732 7836"/>
                <a:gd name="T95" fmla="*/ 8732 h 2385"/>
                <a:gd name="T96" fmla="+- 0 6473 760"/>
                <a:gd name="T97" fmla="*/ T96 w 5715"/>
                <a:gd name="T98" fmla="+- 0 8985 7836"/>
                <a:gd name="T99" fmla="*/ 8985 h 2385"/>
                <a:gd name="T100" fmla="+- 0 6458 760"/>
                <a:gd name="T101" fmla="*/ T100 w 5715"/>
                <a:gd name="T102" fmla="+- 0 9158 7836"/>
                <a:gd name="T103" fmla="*/ 9158 h 2385"/>
                <a:gd name="T104" fmla="+- 0 6329 760"/>
                <a:gd name="T105" fmla="*/ T104 w 5715"/>
                <a:gd name="T106" fmla="+- 0 9405 7836"/>
                <a:gd name="T107" fmla="*/ 9405 h 2385"/>
                <a:gd name="T108" fmla="+- 0 6085 760"/>
                <a:gd name="T109" fmla="*/ T108 w 5715"/>
                <a:gd name="T110" fmla="+- 0 9630 7836"/>
                <a:gd name="T111" fmla="*/ 9630 h 2385"/>
                <a:gd name="T112" fmla="+- 0 5923 760"/>
                <a:gd name="T113" fmla="*/ T112 w 5715"/>
                <a:gd name="T114" fmla="+- 0 9733 7836"/>
                <a:gd name="T115" fmla="*/ 9733 h 2385"/>
                <a:gd name="T116" fmla="+- 0 5738 760"/>
                <a:gd name="T117" fmla="*/ T116 w 5715"/>
                <a:gd name="T118" fmla="+- 0 9827 7836"/>
                <a:gd name="T119" fmla="*/ 9827 h 2385"/>
                <a:gd name="T120" fmla="+- 0 5532 760"/>
                <a:gd name="T121" fmla="*/ T120 w 5715"/>
                <a:gd name="T122" fmla="+- 0 9914 7836"/>
                <a:gd name="T123" fmla="*/ 9914 h 2385"/>
                <a:gd name="T124" fmla="+- 0 5305 760"/>
                <a:gd name="T125" fmla="*/ T124 w 5715"/>
                <a:gd name="T126" fmla="+- 0 9991 7836"/>
                <a:gd name="T127" fmla="*/ 9991 h 2385"/>
                <a:gd name="T128" fmla="+- 0 5059 760"/>
                <a:gd name="T129" fmla="*/ T128 w 5715"/>
                <a:gd name="T130" fmla="+- 0 10058 7836"/>
                <a:gd name="T131" fmla="*/ 10058 h 2385"/>
                <a:gd name="T132" fmla="+- 0 4797 760"/>
                <a:gd name="T133" fmla="*/ T132 w 5715"/>
                <a:gd name="T134" fmla="+- 0 10115 7836"/>
                <a:gd name="T135" fmla="*/ 10115 h 2385"/>
                <a:gd name="T136" fmla="+- 0 4521 760"/>
                <a:gd name="T137" fmla="*/ T136 w 5715"/>
                <a:gd name="T138" fmla="+- 0 10160 7836"/>
                <a:gd name="T139" fmla="*/ 10160 h 2385"/>
                <a:gd name="T140" fmla="+- 0 4230 760"/>
                <a:gd name="T141" fmla="*/ T140 w 5715"/>
                <a:gd name="T142" fmla="+- 0 10193 7836"/>
                <a:gd name="T143" fmla="*/ 10193 h 2385"/>
                <a:gd name="T144" fmla="+- 0 3929 760"/>
                <a:gd name="T145" fmla="*/ T144 w 5715"/>
                <a:gd name="T146" fmla="+- 0 10214 7836"/>
                <a:gd name="T147" fmla="*/ 10214 h 2385"/>
                <a:gd name="T148" fmla="+- 0 3617 760"/>
                <a:gd name="T149" fmla="*/ T148 w 5715"/>
                <a:gd name="T150" fmla="+- 0 10221 7836"/>
                <a:gd name="T151" fmla="*/ 10221 h 2385"/>
                <a:gd name="T152" fmla="+- 0 3306 760"/>
                <a:gd name="T153" fmla="*/ T152 w 5715"/>
                <a:gd name="T154" fmla="+- 0 10214 7836"/>
                <a:gd name="T155" fmla="*/ 10214 h 2385"/>
                <a:gd name="T156" fmla="+- 0 3004 760"/>
                <a:gd name="T157" fmla="*/ T156 w 5715"/>
                <a:gd name="T158" fmla="+- 0 10193 7836"/>
                <a:gd name="T159" fmla="*/ 10193 h 2385"/>
                <a:gd name="T160" fmla="+- 0 2714 760"/>
                <a:gd name="T161" fmla="*/ T160 w 5715"/>
                <a:gd name="T162" fmla="+- 0 10160 7836"/>
                <a:gd name="T163" fmla="*/ 10160 h 2385"/>
                <a:gd name="T164" fmla="+- 0 2437 760"/>
                <a:gd name="T165" fmla="*/ T164 w 5715"/>
                <a:gd name="T166" fmla="+- 0 10115 7836"/>
                <a:gd name="T167" fmla="*/ 10115 h 2385"/>
                <a:gd name="T168" fmla="+- 0 2175 760"/>
                <a:gd name="T169" fmla="*/ T168 w 5715"/>
                <a:gd name="T170" fmla="+- 0 10058 7836"/>
                <a:gd name="T171" fmla="*/ 10058 h 2385"/>
                <a:gd name="T172" fmla="+- 0 1930 760"/>
                <a:gd name="T173" fmla="*/ T172 w 5715"/>
                <a:gd name="T174" fmla="+- 0 9991 7836"/>
                <a:gd name="T175" fmla="*/ 9991 h 2385"/>
                <a:gd name="T176" fmla="+- 0 1703 760"/>
                <a:gd name="T177" fmla="*/ T176 w 5715"/>
                <a:gd name="T178" fmla="+- 0 9914 7836"/>
                <a:gd name="T179" fmla="*/ 9914 h 2385"/>
                <a:gd name="T180" fmla="+- 0 1496 760"/>
                <a:gd name="T181" fmla="*/ T180 w 5715"/>
                <a:gd name="T182" fmla="+- 0 9827 7836"/>
                <a:gd name="T183" fmla="*/ 9827 h 2385"/>
                <a:gd name="T184" fmla="+- 0 1311 760"/>
                <a:gd name="T185" fmla="*/ T184 w 5715"/>
                <a:gd name="T186" fmla="+- 0 9733 7836"/>
                <a:gd name="T187" fmla="*/ 9733 h 2385"/>
                <a:gd name="T188" fmla="+- 0 1150 760"/>
                <a:gd name="T189" fmla="*/ T188 w 5715"/>
                <a:gd name="T190" fmla="+- 0 9630 7836"/>
                <a:gd name="T191" fmla="*/ 9630 h 2385"/>
                <a:gd name="T192" fmla="+- 0 906 760"/>
                <a:gd name="T193" fmla="*/ T192 w 5715"/>
                <a:gd name="T194" fmla="+- 0 9405 7836"/>
                <a:gd name="T195" fmla="*/ 9405 h 2385"/>
                <a:gd name="T196" fmla="+- 0 777 760"/>
                <a:gd name="T197" fmla="*/ T196 w 5715"/>
                <a:gd name="T198" fmla="+- 0 9158 7836"/>
                <a:gd name="T199" fmla="*/ 9158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715" h="2385">
                  <a:moveTo>
                    <a:pt x="0" y="1193"/>
                  </a:moveTo>
                  <a:lnTo>
                    <a:pt x="8" y="1106"/>
                  </a:lnTo>
                  <a:lnTo>
                    <a:pt x="30" y="1020"/>
                  </a:lnTo>
                  <a:lnTo>
                    <a:pt x="66" y="937"/>
                  </a:lnTo>
                  <a:lnTo>
                    <a:pt x="116" y="856"/>
                  </a:lnTo>
                  <a:lnTo>
                    <a:pt x="179" y="777"/>
                  </a:lnTo>
                  <a:lnTo>
                    <a:pt x="255" y="700"/>
                  </a:lnTo>
                  <a:lnTo>
                    <a:pt x="342" y="627"/>
                  </a:lnTo>
                  <a:lnTo>
                    <a:pt x="441" y="556"/>
                  </a:lnTo>
                  <a:lnTo>
                    <a:pt x="495" y="522"/>
                  </a:lnTo>
                  <a:lnTo>
                    <a:pt x="551" y="488"/>
                  </a:lnTo>
                  <a:lnTo>
                    <a:pt x="611" y="456"/>
                  </a:lnTo>
                  <a:lnTo>
                    <a:pt x="672" y="424"/>
                  </a:lnTo>
                  <a:lnTo>
                    <a:pt x="736" y="394"/>
                  </a:lnTo>
                  <a:lnTo>
                    <a:pt x="803" y="364"/>
                  </a:lnTo>
                  <a:lnTo>
                    <a:pt x="872" y="335"/>
                  </a:lnTo>
                  <a:lnTo>
                    <a:pt x="943" y="308"/>
                  </a:lnTo>
                  <a:lnTo>
                    <a:pt x="1017" y="281"/>
                  </a:lnTo>
                  <a:lnTo>
                    <a:pt x="1092" y="255"/>
                  </a:lnTo>
                  <a:lnTo>
                    <a:pt x="1170" y="230"/>
                  </a:lnTo>
                  <a:lnTo>
                    <a:pt x="1250" y="207"/>
                  </a:lnTo>
                  <a:lnTo>
                    <a:pt x="1332" y="184"/>
                  </a:lnTo>
                  <a:lnTo>
                    <a:pt x="1415" y="163"/>
                  </a:lnTo>
                  <a:lnTo>
                    <a:pt x="1501" y="143"/>
                  </a:lnTo>
                  <a:lnTo>
                    <a:pt x="1588" y="124"/>
                  </a:lnTo>
                  <a:lnTo>
                    <a:pt x="1677" y="106"/>
                  </a:lnTo>
                  <a:lnTo>
                    <a:pt x="1768" y="90"/>
                  </a:lnTo>
                  <a:lnTo>
                    <a:pt x="1860" y="75"/>
                  </a:lnTo>
                  <a:lnTo>
                    <a:pt x="1954" y="61"/>
                  </a:lnTo>
                  <a:lnTo>
                    <a:pt x="2050" y="49"/>
                  </a:lnTo>
                  <a:lnTo>
                    <a:pt x="2146" y="38"/>
                  </a:lnTo>
                  <a:lnTo>
                    <a:pt x="2244" y="28"/>
                  </a:lnTo>
                  <a:lnTo>
                    <a:pt x="2344" y="20"/>
                  </a:lnTo>
                  <a:lnTo>
                    <a:pt x="2444" y="13"/>
                  </a:lnTo>
                  <a:lnTo>
                    <a:pt x="2546" y="7"/>
                  </a:lnTo>
                  <a:lnTo>
                    <a:pt x="2649" y="3"/>
                  </a:lnTo>
                  <a:lnTo>
                    <a:pt x="2753" y="1"/>
                  </a:lnTo>
                  <a:lnTo>
                    <a:pt x="2857" y="0"/>
                  </a:lnTo>
                  <a:lnTo>
                    <a:pt x="2962" y="1"/>
                  </a:lnTo>
                  <a:lnTo>
                    <a:pt x="3066" y="3"/>
                  </a:lnTo>
                  <a:lnTo>
                    <a:pt x="3169" y="7"/>
                  </a:lnTo>
                  <a:lnTo>
                    <a:pt x="3270" y="13"/>
                  </a:lnTo>
                  <a:lnTo>
                    <a:pt x="3371" y="20"/>
                  </a:lnTo>
                  <a:lnTo>
                    <a:pt x="3470" y="28"/>
                  </a:lnTo>
                  <a:lnTo>
                    <a:pt x="3568" y="38"/>
                  </a:lnTo>
                  <a:lnTo>
                    <a:pt x="3665" y="49"/>
                  </a:lnTo>
                  <a:lnTo>
                    <a:pt x="3761" y="61"/>
                  </a:lnTo>
                  <a:lnTo>
                    <a:pt x="3854" y="75"/>
                  </a:lnTo>
                  <a:lnTo>
                    <a:pt x="3947" y="90"/>
                  </a:lnTo>
                  <a:lnTo>
                    <a:pt x="4037" y="106"/>
                  </a:lnTo>
                  <a:lnTo>
                    <a:pt x="4127" y="124"/>
                  </a:lnTo>
                  <a:lnTo>
                    <a:pt x="4214" y="143"/>
                  </a:lnTo>
                  <a:lnTo>
                    <a:pt x="4299" y="163"/>
                  </a:lnTo>
                  <a:lnTo>
                    <a:pt x="4383" y="184"/>
                  </a:lnTo>
                  <a:lnTo>
                    <a:pt x="4465" y="207"/>
                  </a:lnTo>
                  <a:lnTo>
                    <a:pt x="4545" y="230"/>
                  </a:lnTo>
                  <a:lnTo>
                    <a:pt x="4623" y="255"/>
                  </a:lnTo>
                  <a:lnTo>
                    <a:pt x="4698" y="281"/>
                  </a:lnTo>
                  <a:lnTo>
                    <a:pt x="4772" y="308"/>
                  </a:lnTo>
                  <a:lnTo>
                    <a:pt x="4843" y="335"/>
                  </a:lnTo>
                  <a:lnTo>
                    <a:pt x="4912" y="364"/>
                  </a:lnTo>
                  <a:lnTo>
                    <a:pt x="4978" y="394"/>
                  </a:lnTo>
                  <a:lnTo>
                    <a:pt x="5043" y="424"/>
                  </a:lnTo>
                  <a:lnTo>
                    <a:pt x="5104" y="456"/>
                  </a:lnTo>
                  <a:lnTo>
                    <a:pt x="5163" y="488"/>
                  </a:lnTo>
                  <a:lnTo>
                    <a:pt x="5220" y="522"/>
                  </a:lnTo>
                  <a:lnTo>
                    <a:pt x="5274" y="556"/>
                  </a:lnTo>
                  <a:lnTo>
                    <a:pt x="5325" y="591"/>
                  </a:lnTo>
                  <a:lnTo>
                    <a:pt x="5418" y="663"/>
                  </a:lnTo>
                  <a:lnTo>
                    <a:pt x="5500" y="738"/>
                  </a:lnTo>
                  <a:lnTo>
                    <a:pt x="5569" y="816"/>
                  </a:lnTo>
                  <a:lnTo>
                    <a:pt x="5625" y="896"/>
                  </a:lnTo>
                  <a:lnTo>
                    <a:pt x="5669" y="978"/>
                  </a:lnTo>
                  <a:lnTo>
                    <a:pt x="5698" y="1063"/>
                  </a:lnTo>
                  <a:lnTo>
                    <a:pt x="5713" y="1149"/>
                  </a:lnTo>
                  <a:lnTo>
                    <a:pt x="5715" y="1193"/>
                  </a:lnTo>
                  <a:lnTo>
                    <a:pt x="5713" y="1236"/>
                  </a:lnTo>
                  <a:lnTo>
                    <a:pt x="5698" y="1322"/>
                  </a:lnTo>
                  <a:lnTo>
                    <a:pt x="5669" y="1407"/>
                  </a:lnTo>
                  <a:lnTo>
                    <a:pt x="5625" y="1489"/>
                  </a:lnTo>
                  <a:lnTo>
                    <a:pt x="5569" y="1569"/>
                  </a:lnTo>
                  <a:lnTo>
                    <a:pt x="5500" y="1647"/>
                  </a:lnTo>
                  <a:lnTo>
                    <a:pt x="5418" y="1722"/>
                  </a:lnTo>
                  <a:lnTo>
                    <a:pt x="5325" y="1794"/>
                  </a:lnTo>
                  <a:lnTo>
                    <a:pt x="5274" y="1829"/>
                  </a:lnTo>
                  <a:lnTo>
                    <a:pt x="5220" y="1863"/>
                  </a:lnTo>
                  <a:lnTo>
                    <a:pt x="5163" y="1897"/>
                  </a:lnTo>
                  <a:lnTo>
                    <a:pt x="5104" y="1929"/>
                  </a:lnTo>
                  <a:lnTo>
                    <a:pt x="5043" y="1961"/>
                  </a:lnTo>
                  <a:lnTo>
                    <a:pt x="4978" y="1991"/>
                  </a:lnTo>
                  <a:lnTo>
                    <a:pt x="4912" y="2021"/>
                  </a:lnTo>
                  <a:lnTo>
                    <a:pt x="4843" y="2050"/>
                  </a:lnTo>
                  <a:lnTo>
                    <a:pt x="4772" y="2078"/>
                  </a:lnTo>
                  <a:lnTo>
                    <a:pt x="4698" y="2104"/>
                  </a:lnTo>
                  <a:lnTo>
                    <a:pt x="4623" y="2130"/>
                  </a:lnTo>
                  <a:lnTo>
                    <a:pt x="4545" y="2155"/>
                  </a:lnTo>
                  <a:lnTo>
                    <a:pt x="4465" y="2178"/>
                  </a:lnTo>
                  <a:lnTo>
                    <a:pt x="4383" y="2201"/>
                  </a:lnTo>
                  <a:lnTo>
                    <a:pt x="4299" y="2222"/>
                  </a:lnTo>
                  <a:lnTo>
                    <a:pt x="4214" y="2242"/>
                  </a:lnTo>
                  <a:lnTo>
                    <a:pt x="4127" y="2261"/>
                  </a:lnTo>
                  <a:lnTo>
                    <a:pt x="4037" y="2279"/>
                  </a:lnTo>
                  <a:lnTo>
                    <a:pt x="3947" y="2295"/>
                  </a:lnTo>
                  <a:lnTo>
                    <a:pt x="3854" y="2310"/>
                  </a:lnTo>
                  <a:lnTo>
                    <a:pt x="3761" y="2324"/>
                  </a:lnTo>
                  <a:lnTo>
                    <a:pt x="3665" y="2336"/>
                  </a:lnTo>
                  <a:lnTo>
                    <a:pt x="3568" y="2348"/>
                  </a:lnTo>
                  <a:lnTo>
                    <a:pt x="3470" y="2357"/>
                  </a:lnTo>
                  <a:lnTo>
                    <a:pt x="3371" y="2366"/>
                  </a:lnTo>
                  <a:lnTo>
                    <a:pt x="3270" y="2372"/>
                  </a:lnTo>
                  <a:lnTo>
                    <a:pt x="3169" y="2378"/>
                  </a:lnTo>
                  <a:lnTo>
                    <a:pt x="3066" y="2382"/>
                  </a:lnTo>
                  <a:lnTo>
                    <a:pt x="2962" y="2384"/>
                  </a:lnTo>
                  <a:lnTo>
                    <a:pt x="2857" y="2385"/>
                  </a:lnTo>
                  <a:lnTo>
                    <a:pt x="2753" y="2384"/>
                  </a:lnTo>
                  <a:lnTo>
                    <a:pt x="2649" y="2382"/>
                  </a:lnTo>
                  <a:lnTo>
                    <a:pt x="2546" y="2378"/>
                  </a:lnTo>
                  <a:lnTo>
                    <a:pt x="2444" y="2372"/>
                  </a:lnTo>
                  <a:lnTo>
                    <a:pt x="2344" y="2366"/>
                  </a:lnTo>
                  <a:lnTo>
                    <a:pt x="2244" y="2357"/>
                  </a:lnTo>
                  <a:lnTo>
                    <a:pt x="2146" y="2348"/>
                  </a:lnTo>
                  <a:lnTo>
                    <a:pt x="2050" y="2336"/>
                  </a:lnTo>
                  <a:lnTo>
                    <a:pt x="1954" y="2324"/>
                  </a:lnTo>
                  <a:lnTo>
                    <a:pt x="1860" y="2310"/>
                  </a:lnTo>
                  <a:lnTo>
                    <a:pt x="1768" y="2295"/>
                  </a:lnTo>
                  <a:lnTo>
                    <a:pt x="1677" y="2279"/>
                  </a:lnTo>
                  <a:lnTo>
                    <a:pt x="1588" y="2261"/>
                  </a:lnTo>
                  <a:lnTo>
                    <a:pt x="1501" y="2242"/>
                  </a:lnTo>
                  <a:lnTo>
                    <a:pt x="1415" y="2222"/>
                  </a:lnTo>
                  <a:lnTo>
                    <a:pt x="1332" y="2201"/>
                  </a:lnTo>
                  <a:lnTo>
                    <a:pt x="1250" y="2178"/>
                  </a:lnTo>
                  <a:lnTo>
                    <a:pt x="1170" y="2155"/>
                  </a:lnTo>
                  <a:lnTo>
                    <a:pt x="1092" y="2130"/>
                  </a:lnTo>
                  <a:lnTo>
                    <a:pt x="1017" y="2104"/>
                  </a:lnTo>
                  <a:lnTo>
                    <a:pt x="943" y="2078"/>
                  </a:lnTo>
                  <a:lnTo>
                    <a:pt x="872" y="2050"/>
                  </a:lnTo>
                  <a:lnTo>
                    <a:pt x="803" y="2021"/>
                  </a:lnTo>
                  <a:lnTo>
                    <a:pt x="736" y="1991"/>
                  </a:lnTo>
                  <a:lnTo>
                    <a:pt x="672" y="1961"/>
                  </a:lnTo>
                  <a:lnTo>
                    <a:pt x="611" y="1929"/>
                  </a:lnTo>
                  <a:lnTo>
                    <a:pt x="551" y="1897"/>
                  </a:lnTo>
                  <a:lnTo>
                    <a:pt x="495" y="1863"/>
                  </a:lnTo>
                  <a:lnTo>
                    <a:pt x="441" y="1829"/>
                  </a:lnTo>
                  <a:lnTo>
                    <a:pt x="390" y="1794"/>
                  </a:lnTo>
                  <a:lnTo>
                    <a:pt x="297" y="1722"/>
                  </a:lnTo>
                  <a:lnTo>
                    <a:pt x="215" y="1647"/>
                  </a:lnTo>
                  <a:lnTo>
                    <a:pt x="146" y="1569"/>
                  </a:lnTo>
                  <a:lnTo>
                    <a:pt x="89" y="1489"/>
                  </a:lnTo>
                  <a:lnTo>
                    <a:pt x="46" y="1407"/>
                  </a:lnTo>
                  <a:lnTo>
                    <a:pt x="17" y="1322"/>
                  </a:lnTo>
                  <a:lnTo>
                    <a:pt x="2" y="1236"/>
                  </a:lnTo>
                  <a:lnTo>
                    <a:pt x="0" y="1193"/>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dirty="0"/>
            </a:p>
          </p:txBody>
        </p:sp>
        <p:pic>
          <p:nvPicPr>
            <p:cNvPr id="19" name="Picture 249">
              <a:extLst>
                <a:ext uri="{FF2B5EF4-FFF2-40B4-BE49-F238E27FC236}">
                  <a16:creationId xmlns:a16="http://schemas.microsoft.com/office/drawing/2014/main" id="{570657F0-5F91-3C7F-4078-3B30944DA9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 y="1804"/>
              <a:ext cx="10686" cy="5282"/>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248">
              <a:extLst>
                <a:ext uri="{FF2B5EF4-FFF2-40B4-BE49-F238E27FC236}">
                  <a16:creationId xmlns:a16="http://schemas.microsoft.com/office/drawing/2014/main" id="{81599F85-6077-8ED9-0686-6967AA85FF75}"/>
                </a:ext>
              </a:extLst>
            </p:cNvPr>
            <p:cNvSpPr>
              <a:spLocks/>
            </p:cNvSpPr>
            <p:nvPr/>
          </p:nvSpPr>
          <p:spPr bwMode="auto">
            <a:xfrm>
              <a:off x="11589" y="5719"/>
              <a:ext cx="2417" cy="630"/>
            </a:xfrm>
            <a:custGeom>
              <a:avLst/>
              <a:gdLst>
                <a:gd name="T0" fmla="+- 0 11589 11589"/>
                <a:gd name="T1" fmla="*/ T0 w 2417"/>
                <a:gd name="T2" fmla="+- 0 6035 5720"/>
                <a:gd name="T3" fmla="*/ 6035 h 630"/>
                <a:gd name="T4" fmla="+- 0 11632 11589"/>
                <a:gd name="T5" fmla="*/ T4 w 2417"/>
                <a:gd name="T6" fmla="+- 0 5951 5720"/>
                <a:gd name="T7" fmla="*/ 5951 h 630"/>
                <a:gd name="T8" fmla="+- 0 11705 11589"/>
                <a:gd name="T9" fmla="*/ T8 w 2417"/>
                <a:gd name="T10" fmla="+- 0 5900 5720"/>
                <a:gd name="T11" fmla="*/ 5900 h 630"/>
                <a:gd name="T12" fmla="+- 0 11810 11589"/>
                <a:gd name="T13" fmla="*/ T12 w 2417"/>
                <a:gd name="T14" fmla="+- 0 5853 5720"/>
                <a:gd name="T15" fmla="*/ 5853 h 630"/>
                <a:gd name="T16" fmla="+- 0 11873 11589"/>
                <a:gd name="T17" fmla="*/ T16 w 2417"/>
                <a:gd name="T18" fmla="+- 0 5832 5720"/>
                <a:gd name="T19" fmla="*/ 5832 h 630"/>
                <a:gd name="T20" fmla="+- 0 11943 11589"/>
                <a:gd name="T21" fmla="*/ T20 w 2417"/>
                <a:gd name="T22" fmla="+- 0 5812 5720"/>
                <a:gd name="T23" fmla="*/ 5812 h 630"/>
                <a:gd name="T24" fmla="+- 0 12019 11589"/>
                <a:gd name="T25" fmla="*/ T24 w 2417"/>
                <a:gd name="T26" fmla="+- 0 5794 5720"/>
                <a:gd name="T27" fmla="*/ 5794 h 630"/>
                <a:gd name="T28" fmla="+- 0 12100 11589"/>
                <a:gd name="T29" fmla="*/ T28 w 2417"/>
                <a:gd name="T30" fmla="+- 0 5777 5720"/>
                <a:gd name="T31" fmla="*/ 5777 h 630"/>
                <a:gd name="T32" fmla="+- 0 12187 11589"/>
                <a:gd name="T33" fmla="*/ T32 w 2417"/>
                <a:gd name="T34" fmla="+- 0 5763 5720"/>
                <a:gd name="T35" fmla="*/ 5763 h 630"/>
                <a:gd name="T36" fmla="+- 0 12279 11589"/>
                <a:gd name="T37" fmla="*/ T36 w 2417"/>
                <a:gd name="T38" fmla="+- 0 5750 5720"/>
                <a:gd name="T39" fmla="*/ 5750 h 630"/>
                <a:gd name="T40" fmla="+- 0 12376 11589"/>
                <a:gd name="T41" fmla="*/ T40 w 2417"/>
                <a:gd name="T42" fmla="+- 0 5739 5720"/>
                <a:gd name="T43" fmla="*/ 5739 h 630"/>
                <a:gd name="T44" fmla="+- 0 12476 11589"/>
                <a:gd name="T45" fmla="*/ T44 w 2417"/>
                <a:gd name="T46" fmla="+- 0 5731 5720"/>
                <a:gd name="T47" fmla="*/ 5731 h 630"/>
                <a:gd name="T48" fmla="+- 0 12580 11589"/>
                <a:gd name="T49" fmla="*/ T48 w 2417"/>
                <a:gd name="T50" fmla="+- 0 5725 5720"/>
                <a:gd name="T51" fmla="*/ 5725 h 630"/>
                <a:gd name="T52" fmla="+- 0 12687 11589"/>
                <a:gd name="T53" fmla="*/ T52 w 2417"/>
                <a:gd name="T54" fmla="+- 0 5721 5720"/>
                <a:gd name="T55" fmla="*/ 5721 h 630"/>
                <a:gd name="T56" fmla="+- 0 12797 11589"/>
                <a:gd name="T57" fmla="*/ T56 w 2417"/>
                <a:gd name="T58" fmla="+- 0 5720 5720"/>
                <a:gd name="T59" fmla="*/ 5720 h 630"/>
                <a:gd name="T60" fmla="+- 0 12907 11589"/>
                <a:gd name="T61" fmla="*/ T60 w 2417"/>
                <a:gd name="T62" fmla="+- 0 5721 5720"/>
                <a:gd name="T63" fmla="*/ 5721 h 630"/>
                <a:gd name="T64" fmla="+- 0 13015 11589"/>
                <a:gd name="T65" fmla="*/ T64 w 2417"/>
                <a:gd name="T66" fmla="+- 0 5725 5720"/>
                <a:gd name="T67" fmla="*/ 5725 h 630"/>
                <a:gd name="T68" fmla="+- 0 13119 11589"/>
                <a:gd name="T69" fmla="*/ T68 w 2417"/>
                <a:gd name="T70" fmla="+- 0 5731 5720"/>
                <a:gd name="T71" fmla="*/ 5731 h 630"/>
                <a:gd name="T72" fmla="+- 0 13219 11589"/>
                <a:gd name="T73" fmla="*/ T72 w 2417"/>
                <a:gd name="T74" fmla="+- 0 5739 5720"/>
                <a:gd name="T75" fmla="*/ 5739 h 630"/>
                <a:gd name="T76" fmla="+- 0 13315 11589"/>
                <a:gd name="T77" fmla="*/ T76 w 2417"/>
                <a:gd name="T78" fmla="+- 0 5750 5720"/>
                <a:gd name="T79" fmla="*/ 5750 h 630"/>
                <a:gd name="T80" fmla="+- 0 13407 11589"/>
                <a:gd name="T81" fmla="*/ T80 w 2417"/>
                <a:gd name="T82" fmla="+- 0 5763 5720"/>
                <a:gd name="T83" fmla="*/ 5763 h 630"/>
                <a:gd name="T84" fmla="+- 0 13494 11589"/>
                <a:gd name="T85" fmla="*/ T84 w 2417"/>
                <a:gd name="T86" fmla="+- 0 5777 5720"/>
                <a:gd name="T87" fmla="*/ 5777 h 630"/>
                <a:gd name="T88" fmla="+- 0 13576 11589"/>
                <a:gd name="T89" fmla="*/ T88 w 2417"/>
                <a:gd name="T90" fmla="+- 0 5794 5720"/>
                <a:gd name="T91" fmla="*/ 5794 h 630"/>
                <a:gd name="T92" fmla="+- 0 13652 11589"/>
                <a:gd name="T93" fmla="*/ T92 w 2417"/>
                <a:gd name="T94" fmla="+- 0 5812 5720"/>
                <a:gd name="T95" fmla="*/ 5812 h 630"/>
                <a:gd name="T96" fmla="+- 0 13722 11589"/>
                <a:gd name="T97" fmla="*/ T96 w 2417"/>
                <a:gd name="T98" fmla="+- 0 5832 5720"/>
                <a:gd name="T99" fmla="*/ 5832 h 630"/>
                <a:gd name="T100" fmla="+- 0 13785 11589"/>
                <a:gd name="T101" fmla="*/ T100 w 2417"/>
                <a:gd name="T102" fmla="+- 0 5853 5720"/>
                <a:gd name="T103" fmla="*/ 5853 h 630"/>
                <a:gd name="T104" fmla="+- 0 13841 11589"/>
                <a:gd name="T105" fmla="*/ T104 w 2417"/>
                <a:gd name="T106" fmla="+- 0 5876 5720"/>
                <a:gd name="T107" fmla="*/ 5876 h 630"/>
                <a:gd name="T108" fmla="+- 0 13930 11589"/>
                <a:gd name="T109" fmla="*/ T108 w 2417"/>
                <a:gd name="T110" fmla="+- 0 5925 5720"/>
                <a:gd name="T111" fmla="*/ 5925 h 630"/>
                <a:gd name="T112" fmla="+- 0 13986 11589"/>
                <a:gd name="T113" fmla="*/ T112 w 2417"/>
                <a:gd name="T114" fmla="+- 0 5978 5720"/>
                <a:gd name="T115" fmla="*/ 5978 h 630"/>
                <a:gd name="T116" fmla="+- 0 14006 11589"/>
                <a:gd name="T117" fmla="*/ T116 w 2417"/>
                <a:gd name="T118" fmla="+- 0 6035 5720"/>
                <a:gd name="T119" fmla="*/ 6035 h 630"/>
                <a:gd name="T120" fmla="+- 0 14001 11589"/>
                <a:gd name="T121" fmla="*/ T120 w 2417"/>
                <a:gd name="T122" fmla="+- 0 6063 5720"/>
                <a:gd name="T123" fmla="*/ 6063 h 630"/>
                <a:gd name="T124" fmla="+- 0 13963 11589"/>
                <a:gd name="T125" fmla="*/ T124 w 2417"/>
                <a:gd name="T126" fmla="+- 0 6118 5720"/>
                <a:gd name="T127" fmla="*/ 6118 h 630"/>
                <a:gd name="T128" fmla="+- 0 13889 11589"/>
                <a:gd name="T129" fmla="*/ T128 w 2417"/>
                <a:gd name="T130" fmla="+- 0 6170 5720"/>
                <a:gd name="T131" fmla="*/ 6170 h 630"/>
                <a:gd name="T132" fmla="+- 0 13785 11589"/>
                <a:gd name="T133" fmla="*/ T132 w 2417"/>
                <a:gd name="T134" fmla="+- 0 6216 5720"/>
                <a:gd name="T135" fmla="*/ 6216 h 630"/>
                <a:gd name="T136" fmla="+- 0 13722 11589"/>
                <a:gd name="T137" fmla="*/ T136 w 2417"/>
                <a:gd name="T138" fmla="+- 0 6238 5720"/>
                <a:gd name="T139" fmla="*/ 6238 h 630"/>
                <a:gd name="T140" fmla="+- 0 13652 11589"/>
                <a:gd name="T141" fmla="*/ T140 w 2417"/>
                <a:gd name="T142" fmla="+- 0 6257 5720"/>
                <a:gd name="T143" fmla="*/ 6257 h 630"/>
                <a:gd name="T144" fmla="+- 0 13576 11589"/>
                <a:gd name="T145" fmla="*/ T144 w 2417"/>
                <a:gd name="T146" fmla="+- 0 6275 5720"/>
                <a:gd name="T147" fmla="*/ 6275 h 630"/>
                <a:gd name="T148" fmla="+- 0 13494 11589"/>
                <a:gd name="T149" fmla="*/ T148 w 2417"/>
                <a:gd name="T150" fmla="+- 0 6292 5720"/>
                <a:gd name="T151" fmla="*/ 6292 h 630"/>
                <a:gd name="T152" fmla="+- 0 13407 11589"/>
                <a:gd name="T153" fmla="*/ T152 w 2417"/>
                <a:gd name="T154" fmla="+- 0 6307 5720"/>
                <a:gd name="T155" fmla="*/ 6307 h 630"/>
                <a:gd name="T156" fmla="+- 0 13315 11589"/>
                <a:gd name="T157" fmla="*/ T156 w 2417"/>
                <a:gd name="T158" fmla="+- 0 6319 5720"/>
                <a:gd name="T159" fmla="*/ 6319 h 630"/>
                <a:gd name="T160" fmla="+- 0 13219 11589"/>
                <a:gd name="T161" fmla="*/ T160 w 2417"/>
                <a:gd name="T162" fmla="+- 0 6330 5720"/>
                <a:gd name="T163" fmla="*/ 6330 h 630"/>
                <a:gd name="T164" fmla="+- 0 13119 11589"/>
                <a:gd name="T165" fmla="*/ T164 w 2417"/>
                <a:gd name="T166" fmla="+- 0 6338 5720"/>
                <a:gd name="T167" fmla="*/ 6338 h 630"/>
                <a:gd name="T168" fmla="+- 0 13015 11589"/>
                <a:gd name="T169" fmla="*/ T168 w 2417"/>
                <a:gd name="T170" fmla="+- 0 6344 5720"/>
                <a:gd name="T171" fmla="*/ 6344 h 630"/>
                <a:gd name="T172" fmla="+- 0 12907 11589"/>
                <a:gd name="T173" fmla="*/ T172 w 2417"/>
                <a:gd name="T174" fmla="+- 0 6348 5720"/>
                <a:gd name="T175" fmla="*/ 6348 h 630"/>
                <a:gd name="T176" fmla="+- 0 12797 11589"/>
                <a:gd name="T177" fmla="*/ T176 w 2417"/>
                <a:gd name="T178" fmla="+- 0 6350 5720"/>
                <a:gd name="T179" fmla="*/ 6350 h 630"/>
                <a:gd name="T180" fmla="+- 0 12687 11589"/>
                <a:gd name="T181" fmla="*/ T180 w 2417"/>
                <a:gd name="T182" fmla="+- 0 6348 5720"/>
                <a:gd name="T183" fmla="*/ 6348 h 630"/>
                <a:gd name="T184" fmla="+- 0 12580 11589"/>
                <a:gd name="T185" fmla="*/ T184 w 2417"/>
                <a:gd name="T186" fmla="+- 0 6344 5720"/>
                <a:gd name="T187" fmla="*/ 6344 h 630"/>
                <a:gd name="T188" fmla="+- 0 12476 11589"/>
                <a:gd name="T189" fmla="*/ T188 w 2417"/>
                <a:gd name="T190" fmla="+- 0 6338 5720"/>
                <a:gd name="T191" fmla="*/ 6338 h 630"/>
                <a:gd name="T192" fmla="+- 0 12376 11589"/>
                <a:gd name="T193" fmla="*/ T192 w 2417"/>
                <a:gd name="T194" fmla="+- 0 6330 5720"/>
                <a:gd name="T195" fmla="*/ 6330 h 630"/>
                <a:gd name="T196" fmla="+- 0 12279 11589"/>
                <a:gd name="T197" fmla="*/ T196 w 2417"/>
                <a:gd name="T198" fmla="+- 0 6319 5720"/>
                <a:gd name="T199" fmla="*/ 6319 h 630"/>
                <a:gd name="T200" fmla="+- 0 12187 11589"/>
                <a:gd name="T201" fmla="*/ T200 w 2417"/>
                <a:gd name="T202" fmla="+- 0 6307 5720"/>
                <a:gd name="T203" fmla="*/ 6307 h 630"/>
                <a:gd name="T204" fmla="+- 0 12100 11589"/>
                <a:gd name="T205" fmla="*/ T204 w 2417"/>
                <a:gd name="T206" fmla="+- 0 6292 5720"/>
                <a:gd name="T207" fmla="*/ 6292 h 630"/>
                <a:gd name="T208" fmla="+- 0 12019 11589"/>
                <a:gd name="T209" fmla="*/ T208 w 2417"/>
                <a:gd name="T210" fmla="+- 0 6275 5720"/>
                <a:gd name="T211" fmla="*/ 6275 h 630"/>
                <a:gd name="T212" fmla="+- 0 11943 11589"/>
                <a:gd name="T213" fmla="*/ T212 w 2417"/>
                <a:gd name="T214" fmla="+- 0 6257 5720"/>
                <a:gd name="T215" fmla="*/ 6257 h 630"/>
                <a:gd name="T216" fmla="+- 0 11873 11589"/>
                <a:gd name="T217" fmla="*/ T216 w 2417"/>
                <a:gd name="T218" fmla="+- 0 6238 5720"/>
                <a:gd name="T219" fmla="*/ 6238 h 630"/>
                <a:gd name="T220" fmla="+- 0 11810 11589"/>
                <a:gd name="T221" fmla="*/ T220 w 2417"/>
                <a:gd name="T222" fmla="+- 0 6216 5720"/>
                <a:gd name="T223" fmla="*/ 6216 h 630"/>
                <a:gd name="T224" fmla="+- 0 11754 11589"/>
                <a:gd name="T225" fmla="*/ T224 w 2417"/>
                <a:gd name="T226" fmla="+- 0 6194 5720"/>
                <a:gd name="T227" fmla="*/ 6194 h 630"/>
                <a:gd name="T228" fmla="+- 0 11665 11589"/>
                <a:gd name="T229" fmla="*/ T228 w 2417"/>
                <a:gd name="T230" fmla="+- 0 6144 5720"/>
                <a:gd name="T231" fmla="*/ 6144 h 630"/>
                <a:gd name="T232" fmla="+- 0 11608 11589"/>
                <a:gd name="T233" fmla="*/ T232 w 2417"/>
                <a:gd name="T234" fmla="+- 0 6091 5720"/>
                <a:gd name="T235" fmla="*/ 6091 h 630"/>
                <a:gd name="T236" fmla="+- 0 11589 11589"/>
                <a:gd name="T237" fmla="*/ T236 w 2417"/>
                <a:gd name="T238" fmla="+- 0 6035 5720"/>
                <a:gd name="T239" fmla="*/ 6035 h 6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417" h="630">
                  <a:moveTo>
                    <a:pt x="0" y="315"/>
                  </a:moveTo>
                  <a:lnTo>
                    <a:pt x="43" y="231"/>
                  </a:lnTo>
                  <a:lnTo>
                    <a:pt x="116" y="180"/>
                  </a:lnTo>
                  <a:lnTo>
                    <a:pt x="221" y="133"/>
                  </a:lnTo>
                  <a:lnTo>
                    <a:pt x="284" y="112"/>
                  </a:lnTo>
                  <a:lnTo>
                    <a:pt x="354" y="92"/>
                  </a:lnTo>
                  <a:lnTo>
                    <a:pt x="430" y="74"/>
                  </a:lnTo>
                  <a:lnTo>
                    <a:pt x="511" y="57"/>
                  </a:lnTo>
                  <a:lnTo>
                    <a:pt x="598" y="43"/>
                  </a:lnTo>
                  <a:lnTo>
                    <a:pt x="690" y="30"/>
                  </a:lnTo>
                  <a:lnTo>
                    <a:pt x="787" y="19"/>
                  </a:lnTo>
                  <a:lnTo>
                    <a:pt x="887" y="11"/>
                  </a:lnTo>
                  <a:lnTo>
                    <a:pt x="991" y="5"/>
                  </a:lnTo>
                  <a:lnTo>
                    <a:pt x="1098" y="1"/>
                  </a:lnTo>
                  <a:lnTo>
                    <a:pt x="1208" y="0"/>
                  </a:lnTo>
                  <a:lnTo>
                    <a:pt x="1318" y="1"/>
                  </a:lnTo>
                  <a:lnTo>
                    <a:pt x="1426" y="5"/>
                  </a:lnTo>
                  <a:lnTo>
                    <a:pt x="1530" y="11"/>
                  </a:lnTo>
                  <a:lnTo>
                    <a:pt x="1630" y="19"/>
                  </a:lnTo>
                  <a:lnTo>
                    <a:pt x="1726" y="30"/>
                  </a:lnTo>
                  <a:lnTo>
                    <a:pt x="1818" y="43"/>
                  </a:lnTo>
                  <a:lnTo>
                    <a:pt x="1905" y="57"/>
                  </a:lnTo>
                  <a:lnTo>
                    <a:pt x="1987" y="74"/>
                  </a:lnTo>
                  <a:lnTo>
                    <a:pt x="2063" y="92"/>
                  </a:lnTo>
                  <a:lnTo>
                    <a:pt x="2133" y="112"/>
                  </a:lnTo>
                  <a:lnTo>
                    <a:pt x="2196" y="133"/>
                  </a:lnTo>
                  <a:lnTo>
                    <a:pt x="2252" y="156"/>
                  </a:lnTo>
                  <a:lnTo>
                    <a:pt x="2341" y="205"/>
                  </a:lnTo>
                  <a:lnTo>
                    <a:pt x="2397" y="258"/>
                  </a:lnTo>
                  <a:lnTo>
                    <a:pt x="2417" y="315"/>
                  </a:lnTo>
                  <a:lnTo>
                    <a:pt x="2412" y="343"/>
                  </a:lnTo>
                  <a:lnTo>
                    <a:pt x="2374" y="398"/>
                  </a:lnTo>
                  <a:lnTo>
                    <a:pt x="2300" y="450"/>
                  </a:lnTo>
                  <a:lnTo>
                    <a:pt x="2196" y="496"/>
                  </a:lnTo>
                  <a:lnTo>
                    <a:pt x="2133" y="518"/>
                  </a:lnTo>
                  <a:lnTo>
                    <a:pt x="2063" y="537"/>
                  </a:lnTo>
                  <a:lnTo>
                    <a:pt x="1987" y="555"/>
                  </a:lnTo>
                  <a:lnTo>
                    <a:pt x="1905" y="572"/>
                  </a:lnTo>
                  <a:lnTo>
                    <a:pt x="1818" y="587"/>
                  </a:lnTo>
                  <a:lnTo>
                    <a:pt x="1726" y="599"/>
                  </a:lnTo>
                  <a:lnTo>
                    <a:pt x="1630" y="610"/>
                  </a:lnTo>
                  <a:lnTo>
                    <a:pt x="1530" y="618"/>
                  </a:lnTo>
                  <a:lnTo>
                    <a:pt x="1426" y="624"/>
                  </a:lnTo>
                  <a:lnTo>
                    <a:pt x="1318" y="628"/>
                  </a:lnTo>
                  <a:lnTo>
                    <a:pt x="1208" y="630"/>
                  </a:lnTo>
                  <a:lnTo>
                    <a:pt x="1098" y="628"/>
                  </a:lnTo>
                  <a:lnTo>
                    <a:pt x="991" y="624"/>
                  </a:lnTo>
                  <a:lnTo>
                    <a:pt x="887" y="618"/>
                  </a:lnTo>
                  <a:lnTo>
                    <a:pt x="787" y="610"/>
                  </a:lnTo>
                  <a:lnTo>
                    <a:pt x="690" y="599"/>
                  </a:lnTo>
                  <a:lnTo>
                    <a:pt x="598" y="587"/>
                  </a:lnTo>
                  <a:lnTo>
                    <a:pt x="511" y="572"/>
                  </a:lnTo>
                  <a:lnTo>
                    <a:pt x="430" y="555"/>
                  </a:lnTo>
                  <a:lnTo>
                    <a:pt x="354" y="537"/>
                  </a:lnTo>
                  <a:lnTo>
                    <a:pt x="284" y="518"/>
                  </a:lnTo>
                  <a:lnTo>
                    <a:pt x="221" y="496"/>
                  </a:lnTo>
                  <a:lnTo>
                    <a:pt x="165" y="474"/>
                  </a:lnTo>
                  <a:lnTo>
                    <a:pt x="76" y="424"/>
                  </a:lnTo>
                  <a:lnTo>
                    <a:pt x="19" y="371"/>
                  </a:lnTo>
                  <a:lnTo>
                    <a:pt x="0" y="315"/>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21" name="AutoShape 247">
              <a:extLst>
                <a:ext uri="{FF2B5EF4-FFF2-40B4-BE49-F238E27FC236}">
                  <a16:creationId xmlns:a16="http://schemas.microsoft.com/office/drawing/2014/main" id="{DFE0EE56-BF3F-3123-31F3-1BFC74B27C08}"/>
                </a:ext>
              </a:extLst>
            </p:cNvPr>
            <p:cNvSpPr>
              <a:spLocks/>
            </p:cNvSpPr>
            <p:nvPr/>
          </p:nvSpPr>
          <p:spPr bwMode="auto">
            <a:xfrm>
              <a:off x="3510" y="6336"/>
              <a:ext cx="8080" cy="1663"/>
            </a:xfrm>
            <a:custGeom>
              <a:avLst/>
              <a:gdLst>
                <a:gd name="T0" fmla="+- 0 3724 3617"/>
                <a:gd name="T1" fmla="*/ T0 w 7974"/>
                <a:gd name="T2" fmla="+- 0 7755 6337"/>
                <a:gd name="T3" fmla="*/ 7755 h 1536"/>
                <a:gd name="T4" fmla="+- 0 3617 3617"/>
                <a:gd name="T5" fmla="*/ T4 w 7974"/>
                <a:gd name="T6" fmla="+- 0 7836 6337"/>
                <a:gd name="T7" fmla="*/ 7836 h 1536"/>
                <a:gd name="T8" fmla="+- 0 3746 3617"/>
                <a:gd name="T9" fmla="*/ T8 w 7974"/>
                <a:gd name="T10" fmla="+- 0 7873 6337"/>
                <a:gd name="T11" fmla="*/ 7873 h 1536"/>
                <a:gd name="T12" fmla="+- 0 3737 3617"/>
                <a:gd name="T13" fmla="*/ T12 w 7974"/>
                <a:gd name="T14" fmla="+- 0 7827 6337"/>
                <a:gd name="T15" fmla="*/ 7827 h 1536"/>
                <a:gd name="T16" fmla="+- 0 3717 3617"/>
                <a:gd name="T17" fmla="*/ T16 w 7974"/>
                <a:gd name="T18" fmla="+- 0 7827 6337"/>
                <a:gd name="T19" fmla="*/ 7827 h 1536"/>
                <a:gd name="T20" fmla="+- 0 3713 3617"/>
                <a:gd name="T21" fmla="*/ T20 w 7974"/>
                <a:gd name="T22" fmla="+- 0 7808 6337"/>
                <a:gd name="T23" fmla="*/ 7808 h 1536"/>
                <a:gd name="T24" fmla="+- 0 3733 3617"/>
                <a:gd name="T25" fmla="*/ T24 w 7974"/>
                <a:gd name="T26" fmla="+- 0 7804 6337"/>
                <a:gd name="T27" fmla="*/ 7804 h 1536"/>
                <a:gd name="T28" fmla="+- 0 3724 3617"/>
                <a:gd name="T29" fmla="*/ T28 w 7974"/>
                <a:gd name="T30" fmla="+- 0 7755 6337"/>
                <a:gd name="T31" fmla="*/ 7755 h 1536"/>
                <a:gd name="T32" fmla="+- 0 3733 3617"/>
                <a:gd name="T33" fmla="*/ T32 w 7974"/>
                <a:gd name="T34" fmla="+- 0 7804 6337"/>
                <a:gd name="T35" fmla="*/ 7804 h 1536"/>
                <a:gd name="T36" fmla="+- 0 3713 3617"/>
                <a:gd name="T37" fmla="*/ T36 w 7974"/>
                <a:gd name="T38" fmla="+- 0 7808 6337"/>
                <a:gd name="T39" fmla="*/ 7808 h 1536"/>
                <a:gd name="T40" fmla="+- 0 3717 3617"/>
                <a:gd name="T41" fmla="*/ T40 w 7974"/>
                <a:gd name="T42" fmla="+- 0 7827 6337"/>
                <a:gd name="T43" fmla="*/ 7827 h 1536"/>
                <a:gd name="T44" fmla="+- 0 3737 3617"/>
                <a:gd name="T45" fmla="*/ T44 w 7974"/>
                <a:gd name="T46" fmla="+- 0 7824 6337"/>
                <a:gd name="T47" fmla="*/ 7824 h 1536"/>
                <a:gd name="T48" fmla="+- 0 3733 3617"/>
                <a:gd name="T49" fmla="*/ T48 w 7974"/>
                <a:gd name="T50" fmla="+- 0 7804 6337"/>
                <a:gd name="T51" fmla="*/ 7804 h 1536"/>
                <a:gd name="T52" fmla="+- 0 3737 3617"/>
                <a:gd name="T53" fmla="*/ T52 w 7974"/>
                <a:gd name="T54" fmla="+- 0 7824 6337"/>
                <a:gd name="T55" fmla="*/ 7824 h 1536"/>
                <a:gd name="T56" fmla="+- 0 3717 3617"/>
                <a:gd name="T57" fmla="*/ T56 w 7974"/>
                <a:gd name="T58" fmla="+- 0 7827 6337"/>
                <a:gd name="T59" fmla="*/ 7827 h 1536"/>
                <a:gd name="T60" fmla="+- 0 3737 3617"/>
                <a:gd name="T61" fmla="*/ T60 w 7974"/>
                <a:gd name="T62" fmla="+- 0 7827 6337"/>
                <a:gd name="T63" fmla="*/ 7827 h 1536"/>
                <a:gd name="T64" fmla="+- 0 3737 3617"/>
                <a:gd name="T65" fmla="*/ T64 w 7974"/>
                <a:gd name="T66" fmla="+- 0 7824 6337"/>
                <a:gd name="T67" fmla="*/ 7824 h 1536"/>
                <a:gd name="T68" fmla="+- 0 11587 3617"/>
                <a:gd name="T69" fmla="*/ T68 w 7974"/>
                <a:gd name="T70" fmla="+- 0 6337 6337"/>
                <a:gd name="T71" fmla="*/ 6337 h 1536"/>
                <a:gd name="T72" fmla="+- 0 3733 3617"/>
                <a:gd name="T73" fmla="*/ T72 w 7974"/>
                <a:gd name="T74" fmla="+- 0 7804 6337"/>
                <a:gd name="T75" fmla="*/ 7804 h 1536"/>
                <a:gd name="T76" fmla="+- 0 3737 3617"/>
                <a:gd name="T77" fmla="*/ T76 w 7974"/>
                <a:gd name="T78" fmla="+- 0 7824 6337"/>
                <a:gd name="T79" fmla="*/ 7824 h 1536"/>
                <a:gd name="T80" fmla="+- 0 11590 3617"/>
                <a:gd name="T81" fmla="*/ T80 w 7974"/>
                <a:gd name="T82" fmla="+- 0 6356 6337"/>
                <a:gd name="T83" fmla="*/ 6356 h 1536"/>
                <a:gd name="T84" fmla="+- 0 11587 3617"/>
                <a:gd name="T85" fmla="*/ T84 w 7974"/>
                <a:gd name="T86" fmla="+- 0 6337 6337"/>
                <a:gd name="T87" fmla="*/ 6337 h 1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7974" h="1536">
                  <a:moveTo>
                    <a:pt x="107" y="1418"/>
                  </a:moveTo>
                  <a:lnTo>
                    <a:pt x="0" y="1499"/>
                  </a:lnTo>
                  <a:lnTo>
                    <a:pt x="129" y="1536"/>
                  </a:lnTo>
                  <a:lnTo>
                    <a:pt x="120" y="1490"/>
                  </a:lnTo>
                  <a:lnTo>
                    <a:pt x="100" y="1490"/>
                  </a:lnTo>
                  <a:lnTo>
                    <a:pt x="96" y="1471"/>
                  </a:lnTo>
                  <a:lnTo>
                    <a:pt x="116" y="1467"/>
                  </a:lnTo>
                  <a:lnTo>
                    <a:pt x="107" y="1418"/>
                  </a:lnTo>
                  <a:close/>
                  <a:moveTo>
                    <a:pt x="116" y="1467"/>
                  </a:moveTo>
                  <a:lnTo>
                    <a:pt x="96" y="1471"/>
                  </a:lnTo>
                  <a:lnTo>
                    <a:pt x="100" y="1490"/>
                  </a:lnTo>
                  <a:lnTo>
                    <a:pt x="120" y="1487"/>
                  </a:lnTo>
                  <a:lnTo>
                    <a:pt x="116" y="1467"/>
                  </a:lnTo>
                  <a:close/>
                  <a:moveTo>
                    <a:pt x="120" y="1487"/>
                  </a:moveTo>
                  <a:lnTo>
                    <a:pt x="100" y="1490"/>
                  </a:lnTo>
                  <a:lnTo>
                    <a:pt x="120" y="1490"/>
                  </a:lnTo>
                  <a:lnTo>
                    <a:pt x="120" y="1487"/>
                  </a:lnTo>
                  <a:close/>
                  <a:moveTo>
                    <a:pt x="7970" y="0"/>
                  </a:moveTo>
                  <a:lnTo>
                    <a:pt x="116" y="1467"/>
                  </a:lnTo>
                  <a:lnTo>
                    <a:pt x="120" y="1487"/>
                  </a:lnTo>
                  <a:lnTo>
                    <a:pt x="7973" y="19"/>
                  </a:lnTo>
                  <a:lnTo>
                    <a:pt x="7970" y="0"/>
                  </a:lnTo>
                  <a:close/>
                </a:path>
              </a:pathLst>
            </a:custGeom>
            <a:solidFill>
              <a:srgbClr val="2E56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grpSp>
      <p:sp>
        <p:nvSpPr>
          <p:cNvPr id="22" name="CuadroTexto 21">
            <a:extLst>
              <a:ext uri="{FF2B5EF4-FFF2-40B4-BE49-F238E27FC236}">
                <a16:creationId xmlns:a16="http://schemas.microsoft.com/office/drawing/2014/main" id="{157A1792-E29E-C24E-3DEF-02DCEB7232CF}"/>
              </a:ext>
            </a:extLst>
          </p:cNvPr>
          <p:cNvSpPr txBox="1"/>
          <p:nvPr/>
        </p:nvSpPr>
        <p:spPr>
          <a:xfrm>
            <a:off x="1799428" y="5389956"/>
            <a:ext cx="2544386" cy="646331"/>
          </a:xfrm>
          <a:prstGeom prst="rect">
            <a:avLst/>
          </a:prstGeom>
          <a:noFill/>
        </p:spPr>
        <p:txBody>
          <a:bodyPr wrap="square" rtlCol="0">
            <a:spAutoFit/>
          </a:bodyPr>
          <a:lstStyle/>
          <a:p>
            <a:pPr algn="ctr"/>
            <a:r>
              <a:rPr lang="es-CO" dirty="0">
                <a:solidFill>
                  <a:srgbClr val="2E569E"/>
                </a:solidFill>
                <a:latin typeface="Arial MT"/>
              </a:rPr>
              <a:t>Seleccionar el botón descomprimir</a:t>
            </a:r>
          </a:p>
        </p:txBody>
      </p:sp>
    </p:spTree>
    <p:extLst>
      <p:ext uri="{BB962C8B-B14F-4D97-AF65-F5344CB8AC3E}">
        <p14:creationId xmlns:p14="http://schemas.microsoft.com/office/powerpoint/2010/main" val="1730239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DESCOMPRIMIR ARCHIVO .PAK.CMS</a:t>
            </a:r>
            <a:endParaRPr lang="es-CO" sz="2000" dirty="0"/>
          </a:p>
        </p:txBody>
      </p:sp>
      <p:grpSp>
        <p:nvGrpSpPr>
          <p:cNvPr id="13" name="Group 238">
            <a:extLst>
              <a:ext uri="{FF2B5EF4-FFF2-40B4-BE49-F238E27FC236}">
                <a16:creationId xmlns:a16="http://schemas.microsoft.com/office/drawing/2014/main" id="{43154357-066A-5732-A460-08C927EAA867}"/>
              </a:ext>
            </a:extLst>
          </p:cNvPr>
          <p:cNvGrpSpPr>
            <a:grpSpLocks/>
          </p:cNvGrpSpPr>
          <p:nvPr/>
        </p:nvGrpSpPr>
        <p:grpSpPr bwMode="auto">
          <a:xfrm>
            <a:off x="983712" y="1700834"/>
            <a:ext cx="9928704" cy="3776940"/>
            <a:chOff x="1836" y="611"/>
            <a:chExt cx="16041" cy="5713"/>
          </a:xfrm>
        </p:grpSpPr>
        <p:pic>
          <p:nvPicPr>
            <p:cNvPr id="14" name="Picture 240">
              <a:extLst>
                <a:ext uri="{FF2B5EF4-FFF2-40B4-BE49-F238E27FC236}">
                  <a16:creationId xmlns:a16="http://schemas.microsoft.com/office/drawing/2014/main" id="{A05C8F9D-8907-FFFC-B0E3-42A48887FB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812"/>
            <a:stretch/>
          </p:blipFill>
          <p:spPr bwMode="auto">
            <a:xfrm>
              <a:off x="1836" y="611"/>
              <a:ext cx="16041" cy="5713"/>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239">
              <a:extLst>
                <a:ext uri="{FF2B5EF4-FFF2-40B4-BE49-F238E27FC236}">
                  <a16:creationId xmlns:a16="http://schemas.microsoft.com/office/drawing/2014/main" id="{458C76E8-F36A-5F10-A145-28797398D2F3}"/>
                </a:ext>
              </a:extLst>
            </p:cNvPr>
            <p:cNvSpPr>
              <a:spLocks/>
            </p:cNvSpPr>
            <p:nvPr/>
          </p:nvSpPr>
          <p:spPr bwMode="auto">
            <a:xfrm>
              <a:off x="10429" y="4925"/>
              <a:ext cx="2760" cy="630"/>
            </a:xfrm>
            <a:custGeom>
              <a:avLst/>
              <a:gdLst>
                <a:gd name="T0" fmla="+- 0 9641 9601"/>
                <a:gd name="T1" fmla="*/ T0 w 2760"/>
                <a:gd name="T2" fmla="+- 0 5664 5424"/>
                <a:gd name="T3" fmla="*/ 5664 h 630"/>
                <a:gd name="T4" fmla="+- 0 9807 9601"/>
                <a:gd name="T5" fmla="*/ T4 w 2760"/>
                <a:gd name="T6" fmla="+- 0 5574 5424"/>
                <a:gd name="T7" fmla="*/ 5574 h 630"/>
                <a:gd name="T8" fmla="+- 0 9933 9601"/>
                <a:gd name="T9" fmla="*/ T8 w 2760"/>
                <a:gd name="T10" fmla="+- 0 5534 5424"/>
                <a:gd name="T11" fmla="*/ 5534 h 630"/>
                <a:gd name="T12" fmla="+- 0 10082 9601"/>
                <a:gd name="T13" fmla="*/ T12 w 2760"/>
                <a:gd name="T14" fmla="+- 0 5500 5424"/>
                <a:gd name="T15" fmla="*/ 5500 h 630"/>
                <a:gd name="T16" fmla="+- 0 10254 9601"/>
                <a:gd name="T17" fmla="*/ T16 w 2760"/>
                <a:gd name="T18" fmla="+- 0 5472 5424"/>
                <a:gd name="T19" fmla="*/ 5472 h 630"/>
                <a:gd name="T20" fmla="+- 0 10443 9601"/>
                <a:gd name="T21" fmla="*/ T20 w 2760"/>
                <a:gd name="T22" fmla="+- 0 5449 5424"/>
                <a:gd name="T23" fmla="*/ 5449 h 630"/>
                <a:gd name="T24" fmla="+- 0 10649 9601"/>
                <a:gd name="T25" fmla="*/ T24 w 2760"/>
                <a:gd name="T26" fmla="+- 0 5434 5424"/>
                <a:gd name="T27" fmla="*/ 5434 h 630"/>
                <a:gd name="T28" fmla="+- 0 10867 9601"/>
                <a:gd name="T29" fmla="*/ T28 w 2760"/>
                <a:gd name="T30" fmla="+- 0 5426 5424"/>
                <a:gd name="T31" fmla="*/ 5426 h 630"/>
                <a:gd name="T32" fmla="+- 0 11094 9601"/>
                <a:gd name="T33" fmla="*/ T32 w 2760"/>
                <a:gd name="T34" fmla="+- 0 5426 5424"/>
                <a:gd name="T35" fmla="*/ 5426 h 630"/>
                <a:gd name="T36" fmla="+- 0 11312 9601"/>
                <a:gd name="T37" fmla="*/ T36 w 2760"/>
                <a:gd name="T38" fmla="+- 0 5434 5424"/>
                <a:gd name="T39" fmla="*/ 5434 h 630"/>
                <a:gd name="T40" fmla="+- 0 11518 9601"/>
                <a:gd name="T41" fmla="*/ T40 w 2760"/>
                <a:gd name="T42" fmla="+- 0 5449 5424"/>
                <a:gd name="T43" fmla="*/ 5449 h 630"/>
                <a:gd name="T44" fmla="+- 0 11708 9601"/>
                <a:gd name="T45" fmla="*/ T44 w 2760"/>
                <a:gd name="T46" fmla="+- 0 5472 5424"/>
                <a:gd name="T47" fmla="*/ 5472 h 630"/>
                <a:gd name="T48" fmla="+- 0 11879 9601"/>
                <a:gd name="T49" fmla="*/ T48 w 2760"/>
                <a:gd name="T50" fmla="+- 0 5500 5424"/>
                <a:gd name="T51" fmla="*/ 5500 h 630"/>
                <a:gd name="T52" fmla="+- 0 12028 9601"/>
                <a:gd name="T53" fmla="*/ T52 w 2760"/>
                <a:gd name="T54" fmla="+- 0 5534 5424"/>
                <a:gd name="T55" fmla="*/ 5534 h 630"/>
                <a:gd name="T56" fmla="+- 0 12154 9601"/>
                <a:gd name="T57" fmla="*/ T56 w 2760"/>
                <a:gd name="T58" fmla="+- 0 5574 5424"/>
                <a:gd name="T59" fmla="*/ 5574 h 630"/>
                <a:gd name="T60" fmla="+- 0 12320 9601"/>
                <a:gd name="T61" fmla="*/ T60 w 2760"/>
                <a:gd name="T62" fmla="+- 0 5664 5424"/>
                <a:gd name="T63" fmla="*/ 5664 h 630"/>
                <a:gd name="T64" fmla="+- 0 12361 9601"/>
                <a:gd name="T65" fmla="*/ T64 w 2760"/>
                <a:gd name="T66" fmla="+- 0 5739 5424"/>
                <a:gd name="T67" fmla="*/ 5739 h 630"/>
                <a:gd name="T68" fmla="+- 0 12320 9601"/>
                <a:gd name="T69" fmla="*/ T68 w 2760"/>
                <a:gd name="T70" fmla="+- 0 5815 5424"/>
                <a:gd name="T71" fmla="*/ 5815 h 630"/>
                <a:gd name="T72" fmla="+- 0 12154 9601"/>
                <a:gd name="T73" fmla="*/ T72 w 2760"/>
                <a:gd name="T74" fmla="+- 0 5905 5424"/>
                <a:gd name="T75" fmla="*/ 5905 h 630"/>
                <a:gd name="T76" fmla="+- 0 12028 9601"/>
                <a:gd name="T77" fmla="*/ T76 w 2760"/>
                <a:gd name="T78" fmla="+- 0 5944 5424"/>
                <a:gd name="T79" fmla="*/ 5944 h 630"/>
                <a:gd name="T80" fmla="+- 0 11879 9601"/>
                <a:gd name="T81" fmla="*/ T80 w 2760"/>
                <a:gd name="T82" fmla="+- 0 5979 5424"/>
                <a:gd name="T83" fmla="*/ 5979 h 630"/>
                <a:gd name="T84" fmla="+- 0 11708 9601"/>
                <a:gd name="T85" fmla="*/ T84 w 2760"/>
                <a:gd name="T86" fmla="+- 0 6007 5424"/>
                <a:gd name="T87" fmla="*/ 6007 h 630"/>
                <a:gd name="T88" fmla="+- 0 11518 9601"/>
                <a:gd name="T89" fmla="*/ T88 w 2760"/>
                <a:gd name="T90" fmla="+- 0 6030 5424"/>
                <a:gd name="T91" fmla="*/ 6030 h 630"/>
                <a:gd name="T92" fmla="+- 0 11312 9601"/>
                <a:gd name="T93" fmla="*/ T92 w 2760"/>
                <a:gd name="T94" fmla="+- 0 6045 5424"/>
                <a:gd name="T95" fmla="*/ 6045 h 630"/>
                <a:gd name="T96" fmla="+- 0 11094 9601"/>
                <a:gd name="T97" fmla="*/ T96 w 2760"/>
                <a:gd name="T98" fmla="+- 0 6053 5424"/>
                <a:gd name="T99" fmla="*/ 6053 h 630"/>
                <a:gd name="T100" fmla="+- 0 10867 9601"/>
                <a:gd name="T101" fmla="*/ T100 w 2760"/>
                <a:gd name="T102" fmla="+- 0 6053 5424"/>
                <a:gd name="T103" fmla="*/ 6053 h 630"/>
                <a:gd name="T104" fmla="+- 0 10649 9601"/>
                <a:gd name="T105" fmla="*/ T104 w 2760"/>
                <a:gd name="T106" fmla="+- 0 6045 5424"/>
                <a:gd name="T107" fmla="*/ 6045 h 630"/>
                <a:gd name="T108" fmla="+- 0 10443 9601"/>
                <a:gd name="T109" fmla="*/ T108 w 2760"/>
                <a:gd name="T110" fmla="+- 0 6030 5424"/>
                <a:gd name="T111" fmla="*/ 6030 h 630"/>
                <a:gd name="T112" fmla="+- 0 10254 9601"/>
                <a:gd name="T113" fmla="*/ T112 w 2760"/>
                <a:gd name="T114" fmla="+- 0 6007 5424"/>
                <a:gd name="T115" fmla="*/ 6007 h 630"/>
                <a:gd name="T116" fmla="+- 0 10082 9601"/>
                <a:gd name="T117" fmla="*/ T116 w 2760"/>
                <a:gd name="T118" fmla="+- 0 5979 5424"/>
                <a:gd name="T119" fmla="*/ 5979 h 630"/>
                <a:gd name="T120" fmla="+- 0 9933 9601"/>
                <a:gd name="T121" fmla="*/ T120 w 2760"/>
                <a:gd name="T122" fmla="+- 0 5944 5424"/>
                <a:gd name="T123" fmla="*/ 5944 h 630"/>
                <a:gd name="T124" fmla="+- 0 9807 9601"/>
                <a:gd name="T125" fmla="*/ T124 w 2760"/>
                <a:gd name="T126" fmla="+- 0 5905 5424"/>
                <a:gd name="T127" fmla="*/ 5905 h 630"/>
                <a:gd name="T128" fmla="+- 0 9641 9601"/>
                <a:gd name="T129" fmla="*/ T128 w 2760"/>
                <a:gd name="T130" fmla="+- 0 5815 5424"/>
                <a:gd name="T131" fmla="*/ 5815 h 630"/>
                <a:gd name="T132" fmla="+- 0 9601 9601"/>
                <a:gd name="T133" fmla="*/ T132 w 2760"/>
                <a:gd name="T134" fmla="+- 0 5739 5424"/>
                <a:gd name="T135" fmla="*/ 5739 h 6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760" h="630">
                  <a:moveTo>
                    <a:pt x="0" y="315"/>
                  </a:moveTo>
                  <a:lnTo>
                    <a:pt x="40" y="240"/>
                  </a:lnTo>
                  <a:lnTo>
                    <a:pt x="108" y="193"/>
                  </a:lnTo>
                  <a:lnTo>
                    <a:pt x="206" y="150"/>
                  </a:lnTo>
                  <a:lnTo>
                    <a:pt x="266" y="129"/>
                  </a:lnTo>
                  <a:lnTo>
                    <a:pt x="332" y="110"/>
                  </a:lnTo>
                  <a:lnTo>
                    <a:pt x="404" y="93"/>
                  </a:lnTo>
                  <a:lnTo>
                    <a:pt x="481" y="76"/>
                  </a:lnTo>
                  <a:lnTo>
                    <a:pt x="565" y="61"/>
                  </a:lnTo>
                  <a:lnTo>
                    <a:pt x="653" y="48"/>
                  </a:lnTo>
                  <a:lnTo>
                    <a:pt x="745" y="36"/>
                  </a:lnTo>
                  <a:lnTo>
                    <a:pt x="842" y="25"/>
                  </a:lnTo>
                  <a:lnTo>
                    <a:pt x="943" y="17"/>
                  </a:lnTo>
                  <a:lnTo>
                    <a:pt x="1048" y="10"/>
                  </a:lnTo>
                  <a:lnTo>
                    <a:pt x="1156" y="5"/>
                  </a:lnTo>
                  <a:lnTo>
                    <a:pt x="1266" y="2"/>
                  </a:lnTo>
                  <a:lnTo>
                    <a:pt x="1380" y="0"/>
                  </a:lnTo>
                  <a:lnTo>
                    <a:pt x="1493" y="2"/>
                  </a:lnTo>
                  <a:lnTo>
                    <a:pt x="1603" y="5"/>
                  </a:lnTo>
                  <a:lnTo>
                    <a:pt x="1711" y="10"/>
                  </a:lnTo>
                  <a:lnTo>
                    <a:pt x="1816" y="17"/>
                  </a:lnTo>
                  <a:lnTo>
                    <a:pt x="1917" y="25"/>
                  </a:lnTo>
                  <a:lnTo>
                    <a:pt x="2014" y="36"/>
                  </a:lnTo>
                  <a:lnTo>
                    <a:pt x="2107" y="48"/>
                  </a:lnTo>
                  <a:lnTo>
                    <a:pt x="2195" y="61"/>
                  </a:lnTo>
                  <a:lnTo>
                    <a:pt x="2278" y="76"/>
                  </a:lnTo>
                  <a:lnTo>
                    <a:pt x="2355" y="93"/>
                  </a:lnTo>
                  <a:lnTo>
                    <a:pt x="2427" y="110"/>
                  </a:lnTo>
                  <a:lnTo>
                    <a:pt x="2493" y="129"/>
                  </a:lnTo>
                  <a:lnTo>
                    <a:pt x="2553" y="150"/>
                  </a:lnTo>
                  <a:lnTo>
                    <a:pt x="2651" y="193"/>
                  </a:lnTo>
                  <a:lnTo>
                    <a:pt x="2719" y="240"/>
                  </a:lnTo>
                  <a:lnTo>
                    <a:pt x="2755" y="290"/>
                  </a:lnTo>
                  <a:lnTo>
                    <a:pt x="2760" y="315"/>
                  </a:lnTo>
                  <a:lnTo>
                    <a:pt x="2755" y="341"/>
                  </a:lnTo>
                  <a:lnTo>
                    <a:pt x="2719" y="391"/>
                  </a:lnTo>
                  <a:lnTo>
                    <a:pt x="2651" y="438"/>
                  </a:lnTo>
                  <a:lnTo>
                    <a:pt x="2553" y="481"/>
                  </a:lnTo>
                  <a:lnTo>
                    <a:pt x="2493" y="502"/>
                  </a:lnTo>
                  <a:lnTo>
                    <a:pt x="2427" y="520"/>
                  </a:lnTo>
                  <a:lnTo>
                    <a:pt x="2355" y="538"/>
                  </a:lnTo>
                  <a:lnTo>
                    <a:pt x="2278" y="555"/>
                  </a:lnTo>
                  <a:lnTo>
                    <a:pt x="2195" y="570"/>
                  </a:lnTo>
                  <a:lnTo>
                    <a:pt x="2107" y="583"/>
                  </a:lnTo>
                  <a:lnTo>
                    <a:pt x="2014" y="595"/>
                  </a:lnTo>
                  <a:lnTo>
                    <a:pt x="1917" y="606"/>
                  </a:lnTo>
                  <a:lnTo>
                    <a:pt x="1816" y="614"/>
                  </a:lnTo>
                  <a:lnTo>
                    <a:pt x="1711" y="621"/>
                  </a:lnTo>
                  <a:lnTo>
                    <a:pt x="1603" y="626"/>
                  </a:lnTo>
                  <a:lnTo>
                    <a:pt x="1493" y="629"/>
                  </a:lnTo>
                  <a:lnTo>
                    <a:pt x="1380" y="630"/>
                  </a:lnTo>
                  <a:lnTo>
                    <a:pt x="1266" y="629"/>
                  </a:lnTo>
                  <a:lnTo>
                    <a:pt x="1156" y="626"/>
                  </a:lnTo>
                  <a:lnTo>
                    <a:pt x="1048" y="621"/>
                  </a:lnTo>
                  <a:lnTo>
                    <a:pt x="943" y="614"/>
                  </a:lnTo>
                  <a:lnTo>
                    <a:pt x="842" y="606"/>
                  </a:lnTo>
                  <a:lnTo>
                    <a:pt x="745" y="595"/>
                  </a:lnTo>
                  <a:lnTo>
                    <a:pt x="653" y="583"/>
                  </a:lnTo>
                  <a:lnTo>
                    <a:pt x="565" y="570"/>
                  </a:lnTo>
                  <a:lnTo>
                    <a:pt x="481" y="555"/>
                  </a:lnTo>
                  <a:lnTo>
                    <a:pt x="404" y="538"/>
                  </a:lnTo>
                  <a:lnTo>
                    <a:pt x="332" y="520"/>
                  </a:lnTo>
                  <a:lnTo>
                    <a:pt x="266" y="502"/>
                  </a:lnTo>
                  <a:lnTo>
                    <a:pt x="206" y="481"/>
                  </a:lnTo>
                  <a:lnTo>
                    <a:pt x="108" y="438"/>
                  </a:lnTo>
                  <a:lnTo>
                    <a:pt x="40" y="391"/>
                  </a:lnTo>
                  <a:lnTo>
                    <a:pt x="4" y="341"/>
                  </a:lnTo>
                  <a:lnTo>
                    <a:pt x="0" y="315"/>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Tree>
    <p:extLst>
      <p:ext uri="{BB962C8B-B14F-4D97-AF65-F5344CB8AC3E}">
        <p14:creationId xmlns:p14="http://schemas.microsoft.com/office/powerpoint/2010/main" val="72937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71266" y="1456327"/>
            <a:ext cx="10253934" cy="4524315"/>
          </a:xfrm>
          <a:prstGeom prst="rect">
            <a:avLst/>
          </a:prstGeom>
          <a:noFill/>
        </p:spPr>
        <p:txBody>
          <a:bodyPr wrap="square">
            <a:spAutoFit/>
          </a:bodyPr>
          <a:lstStyle/>
          <a:p>
            <a:pPr algn="just"/>
            <a:r>
              <a:rPr lang="es-ES" dirty="0">
                <a:latin typeface="Arial MT"/>
              </a:rPr>
              <a:t>Previamente, crear archivos tipo texto, FURIPS1 y FURIPS2 o un FURTRAN que deben cumplir con las siguientes especificaciones técnicas:</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Los datos de la reclamación deben ser grabados en el archivo plano como alfanuméricos, con extensión .TXT</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El separador de campos debe ser coma (,) y ser usado exclusivamente para este fin. Cuando el dato no lleve valor (blanco), igual se debe incluir el campo separado por comas (,,).</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Ningún dato en el campo debe venir encerrado entre comillas (“”) ni cualquier otro carácter especial (. * / - + </a:t>
            </a:r>
            <a:r>
              <a:rPr lang="es-ES" dirty="0" err="1">
                <a:latin typeface="Arial MT"/>
              </a:rPr>
              <a:t>etc</a:t>
            </a:r>
            <a:r>
              <a:rPr lang="es-ES" dirty="0">
                <a:latin typeface="Arial MT"/>
              </a:rPr>
              <a:t>).</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Los campos tipo fecha deben tener el formato día/mes/año/ (DD/MM/AAAA) incluido el carácter </a:t>
            </a:r>
            <a:r>
              <a:rPr lang="es-ES" dirty="0" err="1">
                <a:latin typeface="Arial MT"/>
              </a:rPr>
              <a:t>slash</a:t>
            </a:r>
            <a:r>
              <a:rPr lang="es-ES" dirty="0">
                <a:latin typeface="Arial MT"/>
              </a:rPr>
              <a:t> (/).</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Los campos números deben venir sin separación de miles, y no deben traer decimales.</a:t>
            </a:r>
          </a:p>
        </p:txBody>
      </p:sp>
    </p:spTree>
    <p:extLst>
      <p:ext uri="{BB962C8B-B14F-4D97-AF65-F5344CB8AC3E}">
        <p14:creationId xmlns:p14="http://schemas.microsoft.com/office/powerpoint/2010/main" val="74735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SUBIR DATOS</a:t>
            </a:r>
            <a:endParaRPr lang="es-CO" sz="2000" dirty="0"/>
          </a:p>
        </p:txBody>
      </p:sp>
      <p:grpSp>
        <p:nvGrpSpPr>
          <p:cNvPr id="10" name="Group 218">
            <a:extLst>
              <a:ext uri="{FF2B5EF4-FFF2-40B4-BE49-F238E27FC236}">
                <a16:creationId xmlns:a16="http://schemas.microsoft.com/office/drawing/2014/main" id="{BEF82720-CD7B-631A-F288-0E28F144470D}"/>
              </a:ext>
            </a:extLst>
          </p:cNvPr>
          <p:cNvGrpSpPr>
            <a:grpSpLocks/>
          </p:cNvGrpSpPr>
          <p:nvPr/>
        </p:nvGrpSpPr>
        <p:grpSpPr bwMode="auto">
          <a:xfrm>
            <a:off x="1243022" y="1734451"/>
            <a:ext cx="9472498" cy="3572305"/>
            <a:chOff x="1783" y="-3339"/>
            <a:chExt cx="16807" cy="5265"/>
          </a:xfrm>
        </p:grpSpPr>
        <p:pic>
          <p:nvPicPr>
            <p:cNvPr id="12" name="Picture 222">
              <a:extLst>
                <a:ext uri="{FF2B5EF4-FFF2-40B4-BE49-F238E27FC236}">
                  <a16:creationId xmlns:a16="http://schemas.microsoft.com/office/drawing/2014/main" id="{3CDF0EFB-89DC-A4F0-B952-F73DC5463B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891" r="2"/>
            <a:stretch/>
          </p:blipFill>
          <p:spPr bwMode="auto">
            <a:xfrm>
              <a:off x="1783" y="-3339"/>
              <a:ext cx="13528" cy="5265"/>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221">
              <a:extLst>
                <a:ext uri="{FF2B5EF4-FFF2-40B4-BE49-F238E27FC236}">
                  <a16:creationId xmlns:a16="http://schemas.microsoft.com/office/drawing/2014/main" id="{9DCCC3E8-8651-5778-2754-9D2E51CBBC20}"/>
                </a:ext>
              </a:extLst>
            </p:cNvPr>
            <p:cNvSpPr>
              <a:spLocks/>
            </p:cNvSpPr>
            <p:nvPr/>
          </p:nvSpPr>
          <p:spPr bwMode="auto">
            <a:xfrm>
              <a:off x="9521" y="1316"/>
              <a:ext cx="1623" cy="404"/>
            </a:xfrm>
            <a:custGeom>
              <a:avLst/>
              <a:gdLst>
                <a:gd name="T0" fmla="+- 0 9521 9521"/>
                <a:gd name="T1" fmla="*/ T0 w 1623"/>
                <a:gd name="T2" fmla="+- 0 1518 1316"/>
                <a:gd name="T3" fmla="*/ 1518 h 404"/>
                <a:gd name="T4" fmla="+- 0 9550 9521"/>
                <a:gd name="T5" fmla="*/ T4 w 1623"/>
                <a:gd name="T6" fmla="+- 0 1464 1316"/>
                <a:gd name="T7" fmla="*/ 1464 h 404"/>
                <a:gd name="T8" fmla="+- 0 9632 9521"/>
                <a:gd name="T9" fmla="*/ T8 w 1623"/>
                <a:gd name="T10" fmla="+- 0 1416 1316"/>
                <a:gd name="T11" fmla="*/ 1416 h 404"/>
                <a:gd name="T12" fmla="+- 0 9690 9521"/>
                <a:gd name="T13" fmla="*/ T12 w 1623"/>
                <a:gd name="T14" fmla="+- 0 1395 1316"/>
                <a:gd name="T15" fmla="*/ 1395 h 404"/>
                <a:gd name="T16" fmla="+- 0 9759 9521"/>
                <a:gd name="T17" fmla="*/ T16 w 1623"/>
                <a:gd name="T18" fmla="+- 0 1376 1316"/>
                <a:gd name="T19" fmla="*/ 1376 h 404"/>
                <a:gd name="T20" fmla="+- 0 9837 9521"/>
                <a:gd name="T21" fmla="*/ T20 w 1623"/>
                <a:gd name="T22" fmla="+- 0 1358 1316"/>
                <a:gd name="T23" fmla="*/ 1358 h 404"/>
                <a:gd name="T24" fmla="+- 0 9923 9521"/>
                <a:gd name="T25" fmla="*/ T24 w 1623"/>
                <a:gd name="T26" fmla="+- 0 1344 1316"/>
                <a:gd name="T27" fmla="*/ 1344 h 404"/>
                <a:gd name="T28" fmla="+- 0 10017 9521"/>
                <a:gd name="T29" fmla="*/ T28 w 1623"/>
                <a:gd name="T30" fmla="+- 0 1332 1316"/>
                <a:gd name="T31" fmla="*/ 1332 h 404"/>
                <a:gd name="T32" fmla="+- 0 10117 9521"/>
                <a:gd name="T33" fmla="*/ T32 w 1623"/>
                <a:gd name="T34" fmla="+- 0 1324 1316"/>
                <a:gd name="T35" fmla="*/ 1324 h 404"/>
                <a:gd name="T36" fmla="+- 0 10223 9521"/>
                <a:gd name="T37" fmla="*/ T36 w 1623"/>
                <a:gd name="T38" fmla="+- 0 1318 1316"/>
                <a:gd name="T39" fmla="*/ 1318 h 404"/>
                <a:gd name="T40" fmla="+- 0 10333 9521"/>
                <a:gd name="T41" fmla="*/ T40 w 1623"/>
                <a:gd name="T42" fmla="+- 0 1316 1316"/>
                <a:gd name="T43" fmla="*/ 1316 h 404"/>
                <a:gd name="T44" fmla="+- 0 10443 9521"/>
                <a:gd name="T45" fmla="*/ T44 w 1623"/>
                <a:gd name="T46" fmla="+- 0 1318 1316"/>
                <a:gd name="T47" fmla="*/ 1318 h 404"/>
                <a:gd name="T48" fmla="+- 0 10548 9521"/>
                <a:gd name="T49" fmla="*/ T48 w 1623"/>
                <a:gd name="T50" fmla="+- 0 1324 1316"/>
                <a:gd name="T51" fmla="*/ 1324 h 404"/>
                <a:gd name="T52" fmla="+- 0 10648 9521"/>
                <a:gd name="T53" fmla="*/ T52 w 1623"/>
                <a:gd name="T54" fmla="+- 0 1332 1316"/>
                <a:gd name="T55" fmla="*/ 1332 h 404"/>
                <a:gd name="T56" fmla="+- 0 10742 9521"/>
                <a:gd name="T57" fmla="*/ T56 w 1623"/>
                <a:gd name="T58" fmla="+- 0 1344 1316"/>
                <a:gd name="T59" fmla="*/ 1344 h 404"/>
                <a:gd name="T60" fmla="+- 0 10828 9521"/>
                <a:gd name="T61" fmla="*/ T60 w 1623"/>
                <a:gd name="T62" fmla="+- 0 1358 1316"/>
                <a:gd name="T63" fmla="*/ 1358 h 404"/>
                <a:gd name="T64" fmla="+- 0 10906 9521"/>
                <a:gd name="T65" fmla="*/ T64 w 1623"/>
                <a:gd name="T66" fmla="+- 0 1376 1316"/>
                <a:gd name="T67" fmla="*/ 1376 h 404"/>
                <a:gd name="T68" fmla="+- 0 10975 9521"/>
                <a:gd name="T69" fmla="*/ T68 w 1623"/>
                <a:gd name="T70" fmla="+- 0 1395 1316"/>
                <a:gd name="T71" fmla="*/ 1395 h 404"/>
                <a:gd name="T72" fmla="+- 0 11033 9521"/>
                <a:gd name="T73" fmla="*/ T72 w 1623"/>
                <a:gd name="T74" fmla="+- 0 1416 1316"/>
                <a:gd name="T75" fmla="*/ 1416 h 404"/>
                <a:gd name="T76" fmla="+- 0 11115 9521"/>
                <a:gd name="T77" fmla="*/ T76 w 1623"/>
                <a:gd name="T78" fmla="+- 0 1464 1316"/>
                <a:gd name="T79" fmla="*/ 1464 h 404"/>
                <a:gd name="T80" fmla="+- 0 11144 9521"/>
                <a:gd name="T81" fmla="*/ T80 w 1623"/>
                <a:gd name="T82" fmla="+- 0 1518 1316"/>
                <a:gd name="T83" fmla="*/ 1518 h 404"/>
                <a:gd name="T84" fmla="+- 0 11136 9521"/>
                <a:gd name="T85" fmla="*/ T84 w 1623"/>
                <a:gd name="T86" fmla="+- 0 1545 1316"/>
                <a:gd name="T87" fmla="*/ 1545 h 404"/>
                <a:gd name="T88" fmla="+- 0 11080 9521"/>
                <a:gd name="T89" fmla="*/ T88 w 1623"/>
                <a:gd name="T90" fmla="+- 0 1597 1316"/>
                <a:gd name="T91" fmla="*/ 1597 h 404"/>
                <a:gd name="T92" fmla="+- 0 10975 9521"/>
                <a:gd name="T93" fmla="*/ T92 w 1623"/>
                <a:gd name="T94" fmla="+- 0 1641 1316"/>
                <a:gd name="T95" fmla="*/ 1641 h 404"/>
                <a:gd name="T96" fmla="+- 0 10906 9521"/>
                <a:gd name="T97" fmla="*/ T96 w 1623"/>
                <a:gd name="T98" fmla="+- 0 1661 1316"/>
                <a:gd name="T99" fmla="*/ 1661 h 404"/>
                <a:gd name="T100" fmla="+- 0 10828 9521"/>
                <a:gd name="T101" fmla="*/ T100 w 1623"/>
                <a:gd name="T102" fmla="+- 0 1678 1316"/>
                <a:gd name="T103" fmla="*/ 1678 h 404"/>
                <a:gd name="T104" fmla="+- 0 10742 9521"/>
                <a:gd name="T105" fmla="*/ T104 w 1623"/>
                <a:gd name="T106" fmla="+- 0 1692 1316"/>
                <a:gd name="T107" fmla="*/ 1692 h 404"/>
                <a:gd name="T108" fmla="+- 0 10648 9521"/>
                <a:gd name="T109" fmla="*/ T108 w 1623"/>
                <a:gd name="T110" fmla="+- 0 1704 1316"/>
                <a:gd name="T111" fmla="*/ 1704 h 404"/>
                <a:gd name="T112" fmla="+- 0 10548 9521"/>
                <a:gd name="T113" fmla="*/ T112 w 1623"/>
                <a:gd name="T114" fmla="+- 0 1712 1316"/>
                <a:gd name="T115" fmla="*/ 1712 h 404"/>
                <a:gd name="T116" fmla="+- 0 10443 9521"/>
                <a:gd name="T117" fmla="*/ T116 w 1623"/>
                <a:gd name="T118" fmla="+- 0 1718 1316"/>
                <a:gd name="T119" fmla="*/ 1718 h 404"/>
                <a:gd name="T120" fmla="+- 0 10333 9521"/>
                <a:gd name="T121" fmla="*/ T120 w 1623"/>
                <a:gd name="T122" fmla="+- 0 1720 1316"/>
                <a:gd name="T123" fmla="*/ 1720 h 404"/>
                <a:gd name="T124" fmla="+- 0 10223 9521"/>
                <a:gd name="T125" fmla="*/ T124 w 1623"/>
                <a:gd name="T126" fmla="+- 0 1718 1316"/>
                <a:gd name="T127" fmla="*/ 1718 h 404"/>
                <a:gd name="T128" fmla="+- 0 10117 9521"/>
                <a:gd name="T129" fmla="*/ T128 w 1623"/>
                <a:gd name="T130" fmla="+- 0 1712 1316"/>
                <a:gd name="T131" fmla="*/ 1712 h 404"/>
                <a:gd name="T132" fmla="+- 0 10017 9521"/>
                <a:gd name="T133" fmla="*/ T132 w 1623"/>
                <a:gd name="T134" fmla="+- 0 1704 1316"/>
                <a:gd name="T135" fmla="*/ 1704 h 404"/>
                <a:gd name="T136" fmla="+- 0 9923 9521"/>
                <a:gd name="T137" fmla="*/ T136 w 1623"/>
                <a:gd name="T138" fmla="+- 0 1692 1316"/>
                <a:gd name="T139" fmla="*/ 1692 h 404"/>
                <a:gd name="T140" fmla="+- 0 9837 9521"/>
                <a:gd name="T141" fmla="*/ T140 w 1623"/>
                <a:gd name="T142" fmla="+- 0 1678 1316"/>
                <a:gd name="T143" fmla="*/ 1678 h 404"/>
                <a:gd name="T144" fmla="+- 0 9759 9521"/>
                <a:gd name="T145" fmla="*/ T144 w 1623"/>
                <a:gd name="T146" fmla="+- 0 1661 1316"/>
                <a:gd name="T147" fmla="*/ 1661 h 404"/>
                <a:gd name="T148" fmla="+- 0 9690 9521"/>
                <a:gd name="T149" fmla="*/ T148 w 1623"/>
                <a:gd name="T150" fmla="+- 0 1641 1316"/>
                <a:gd name="T151" fmla="*/ 1641 h 404"/>
                <a:gd name="T152" fmla="+- 0 9632 9521"/>
                <a:gd name="T153" fmla="*/ T152 w 1623"/>
                <a:gd name="T154" fmla="+- 0 1620 1316"/>
                <a:gd name="T155" fmla="*/ 1620 h 404"/>
                <a:gd name="T156" fmla="+- 0 9550 9521"/>
                <a:gd name="T157" fmla="*/ T156 w 1623"/>
                <a:gd name="T158" fmla="+- 0 1572 1316"/>
                <a:gd name="T159" fmla="*/ 1572 h 404"/>
                <a:gd name="T160" fmla="+- 0 9521 9521"/>
                <a:gd name="T161" fmla="*/ T160 w 1623"/>
                <a:gd name="T162" fmla="+- 0 1518 1316"/>
                <a:gd name="T163" fmla="*/ 1518 h 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623" h="404">
                  <a:moveTo>
                    <a:pt x="0" y="202"/>
                  </a:moveTo>
                  <a:lnTo>
                    <a:pt x="29" y="148"/>
                  </a:lnTo>
                  <a:lnTo>
                    <a:pt x="111" y="100"/>
                  </a:lnTo>
                  <a:lnTo>
                    <a:pt x="169" y="79"/>
                  </a:lnTo>
                  <a:lnTo>
                    <a:pt x="238" y="60"/>
                  </a:lnTo>
                  <a:lnTo>
                    <a:pt x="316" y="42"/>
                  </a:lnTo>
                  <a:lnTo>
                    <a:pt x="402" y="28"/>
                  </a:lnTo>
                  <a:lnTo>
                    <a:pt x="496" y="16"/>
                  </a:lnTo>
                  <a:lnTo>
                    <a:pt x="596" y="8"/>
                  </a:lnTo>
                  <a:lnTo>
                    <a:pt x="702" y="2"/>
                  </a:lnTo>
                  <a:lnTo>
                    <a:pt x="812" y="0"/>
                  </a:lnTo>
                  <a:lnTo>
                    <a:pt x="922" y="2"/>
                  </a:lnTo>
                  <a:lnTo>
                    <a:pt x="1027" y="8"/>
                  </a:lnTo>
                  <a:lnTo>
                    <a:pt x="1127" y="16"/>
                  </a:lnTo>
                  <a:lnTo>
                    <a:pt x="1221" y="28"/>
                  </a:lnTo>
                  <a:lnTo>
                    <a:pt x="1307" y="42"/>
                  </a:lnTo>
                  <a:lnTo>
                    <a:pt x="1385" y="60"/>
                  </a:lnTo>
                  <a:lnTo>
                    <a:pt x="1454" y="79"/>
                  </a:lnTo>
                  <a:lnTo>
                    <a:pt x="1512" y="100"/>
                  </a:lnTo>
                  <a:lnTo>
                    <a:pt x="1594" y="148"/>
                  </a:lnTo>
                  <a:lnTo>
                    <a:pt x="1623" y="202"/>
                  </a:lnTo>
                  <a:lnTo>
                    <a:pt x="1615" y="229"/>
                  </a:lnTo>
                  <a:lnTo>
                    <a:pt x="1559" y="281"/>
                  </a:lnTo>
                  <a:lnTo>
                    <a:pt x="1454" y="325"/>
                  </a:lnTo>
                  <a:lnTo>
                    <a:pt x="1385" y="345"/>
                  </a:lnTo>
                  <a:lnTo>
                    <a:pt x="1307" y="362"/>
                  </a:lnTo>
                  <a:lnTo>
                    <a:pt x="1221" y="376"/>
                  </a:lnTo>
                  <a:lnTo>
                    <a:pt x="1127" y="388"/>
                  </a:lnTo>
                  <a:lnTo>
                    <a:pt x="1027" y="396"/>
                  </a:lnTo>
                  <a:lnTo>
                    <a:pt x="922" y="402"/>
                  </a:lnTo>
                  <a:lnTo>
                    <a:pt x="812" y="404"/>
                  </a:lnTo>
                  <a:lnTo>
                    <a:pt x="702" y="402"/>
                  </a:lnTo>
                  <a:lnTo>
                    <a:pt x="596" y="396"/>
                  </a:lnTo>
                  <a:lnTo>
                    <a:pt x="496" y="388"/>
                  </a:lnTo>
                  <a:lnTo>
                    <a:pt x="402" y="376"/>
                  </a:lnTo>
                  <a:lnTo>
                    <a:pt x="316" y="362"/>
                  </a:lnTo>
                  <a:lnTo>
                    <a:pt x="238" y="345"/>
                  </a:lnTo>
                  <a:lnTo>
                    <a:pt x="169" y="325"/>
                  </a:lnTo>
                  <a:lnTo>
                    <a:pt x="111" y="304"/>
                  </a:lnTo>
                  <a:lnTo>
                    <a:pt x="29" y="256"/>
                  </a:lnTo>
                  <a:lnTo>
                    <a:pt x="0" y="202"/>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19" name="AutoShape 220">
              <a:extLst>
                <a:ext uri="{FF2B5EF4-FFF2-40B4-BE49-F238E27FC236}">
                  <a16:creationId xmlns:a16="http://schemas.microsoft.com/office/drawing/2014/main" id="{44DFBB32-0094-8AA7-700B-EAF0B014F340}"/>
                </a:ext>
              </a:extLst>
            </p:cNvPr>
            <p:cNvSpPr>
              <a:spLocks/>
            </p:cNvSpPr>
            <p:nvPr/>
          </p:nvSpPr>
          <p:spPr bwMode="auto">
            <a:xfrm>
              <a:off x="11083" y="1219"/>
              <a:ext cx="2905" cy="501"/>
            </a:xfrm>
            <a:custGeom>
              <a:avLst/>
              <a:gdLst>
                <a:gd name="T0" fmla="+- 0 13369 11140"/>
                <a:gd name="T1" fmla="*/ T0 w 2346"/>
                <a:gd name="T2" fmla="+- 0 737 690"/>
                <a:gd name="T3" fmla="*/ 737 h 837"/>
                <a:gd name="T4" fmla="+- 0 11140 11140"/>
                <a:gd name="T5" fmla="*/ T4 w 2346"/>
                <a:gd name="T6" fmla="+- 0 1508 690"/>
                <a:gd name="T7" fmla="*/ 1508 h 837"/>
                <a:gd name="T8" fmla="+- 0 11146 11140"/>
                <a:gd name="T9" fmla="*/ T8 w 2346"/>
                <a:gd name="T10" fmla="+- 0 1527 690"/>
                <a:gd name="T11" fmla="*/ 1527 h 837"/>
                <a:gd name="T12" fmla="+- 0 13375 11140"/>
                <a:gd name="T13" fmla="*/ T12 w 2346"/>
                <a:gd name="T14" fmla="+- 0 756 690"/>
                <a:gd name="T15" fmla="*/ 756 h 837"/>
                <a:gd name="T16" fmla="+- 0 13369 11140"/>
                <a:gd name="T17" fmla="*/ T16 w 2346"/>
                <a:gd name="T18" fmla="+- 0 737 690"/>
                <a:gd name="T19" fmla="*/ 737 h 837"/>
                <a:gd name="T20" fmla="+- 0 13463 11140"/>
                <a:gd name="T21" fmla="*/ T20 w 2346"/>
                <a:gd name="T22" fmla="+- 0 731 690"/>
                <a:gd name="T23" fmla="*/ 731 h 837"/>
                <a:gd name="T24" fmla="+- 0 13388 11140"/>
                <a:gd name="T25" fmla="*/ T24 w 2346"/>
                <a:gd name="T26" fmla="+- 0 731 690"/>
                <a:gd name="T27" fmla="*/ 731 h 837"/>
                <a:gd name="T28" fmla="+- 0 13394 11140"/>
                <a:gd name="T29" fmla="*/ T28 w 2346"/>
                <a:gd name="T30" fmla="+- 0 750 690"/>
                <a:gd name="T31" fmla="*/ 750 h 837"/>
                <a:gd name="T32" fmla="+- 0 13375 11140"/>
                <a:gd name="T33" fmla="*/ T32 w 2346"/>
                <a:gd name="T34" fmla="+- 0 756 690"/>
                <a:gd name="T35" fmla="*/ 756 h 837"/>
                <a:gd name="T36" fmla="+- 0 13392 11140"/>
                <a:gd name="T37" fmla="*/ T36 w 2346"/>
                <a:gd name="T38" fmla="+- 0 803 690"/>
                <a:gd name="T39" fmla="*/ 803 h 837"/>
                <a:gd name="T40" fmla="+- 0 13463 11140"/>
                <a:gd name="T41" fmla="*/ T40 w 2346"/>
                <a:gd name="T42" fmla="+- 0 731 690"/>
                <a:gd name="T43" fmla="*/ 731 h 837"/>
                <a:gd name="T44" fmla="+- 0 13388 11140"/>
                <a:gd name="T45" fmla="*/ T44 w 2346"/>
                <a:gd name="T46" fmla="+- 0 731 690"/>
                <a:gd name="T47" fmla="*/ 731 h 837"/>
                <a:gd name="T48" fmla="+- 0 13369 11140"/>
                <a:gd name="T49" fmla="*/ T48 w 2346"/>
                <a:gd name="T50" fmla="+- 0 737 690"/>
                <a:gd name="T51" fmla="*/ 737 h 837"/>
                <a:gd name="T52" fmla="+- 0 13375 11140"/>
                <a:gd name="T53" fmla="*/ T52 w 2346"/>
                <a:gd name="T54" fmla="+- 0 756 690"/>
                <a:gd name="T55" fmla="*/ 756 h 837"/>
                <a:gd name="T56" fmla="+- 0 13394 11140"/>
                <a:gd name="T57" fmla="*/ T56 w 2346"/>
                <a:gd name="T58" fmla="+- 0 750 690"/>
                <a:gd name="T59" fmla="*/ 750 h 837"/>
                <a:gd name="T60" fmla="+- 0 13388 11140"/>
                <a:gd name="T61" fmla="*/ T60 w 2346"/>
                <a:gd name="T62" fmla="+- 0 731 690"/>
                <a:gd name="T63" fmla="*/ 731 h 837"/>
                <a:gd name="T64" fmla="+- 0 13353 11140"/>
                <a:gd name="T65" fmla="*/ T64 w 2346"/>
                <a:gd name="T66" fmla="+- 0 690 690"/>
                <a:gd name="T67" fmla="*/ 690 h 837"/>
                <a:gd name="T68" fmla="+- 0 13369 11140"/>
                <a:gd name="T69" fmla="*/ T68 w 2346"/>
                <a:gd name="T70" fmla="+- 0 737 690"/>
                <a:gd name="T71" fmla="*/ 737 h 837"/>
                <a:gd name="T72" fmla="+- 0 13388 11140"/>
                <a:gd name="T73" fmla="*/ T72 w 2346"/>
                <a:gd name="T74" fmla="+- 0 731 690"/>
                <a:gd name="T75" fmla="*/ 731 h 837"/>
                <a:gd name="T76" fmla="+- 0 13463 11140"/>
                <a:gd name="T77" fmla="*/ T76 w 2346"/>
                <a:gd name="T78" fmla="+- 0 731 690"/>
                <a:gd name="T79" fmla="*/ 731 h 837"/>
                <a:gd name="T80" fmla="+- 0 13486 11140"/>
                <a:gd name="T81" fmla="*/ T80 w 2346"/>
                <a:gd name="T82" fmla="+- 0 707 690"/>
                <a:gd name="T83" fmla="*/ 707 h 837"/>
                <a:gd name="T84" fmla="+- 0 13353 11140"/>
                <a:gd name="T85" fmla="*/ T84 w 2346"/>
                <a:gd name="T86" fmla="+- 0 690 690"/>
                <a:gd name="T87" fmla="*/ 690 h 8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46" h="837">
                  <a:moveTo>
                    <a:pt x="2229" y="47"/>
                  </a:moveTo>
                  <a:lnTo>
                    <a:pt x="0" y="818"/>
                  </a:lnTo>
                  <a:lnTo>
                    <a:pt x="6" y="837"/>
                  </a:lnTo>
                  <a:lnTo>
                    <a:pt x="2235" y="66"/>
                  </a:lnTo>
                  <a:lnTo>
                    <a:pt x="2229" y="47"/>
                  </a:lnTo>
                  <a:close/>
                  <a:moveTo>
                    <a:pt x="2323" y="41"/>
                  </a:moveTo>
                  <a:lnTo>
                    <a:pt x="2248" y="41"/>
                  </a:lnTo>
                  <a:lnTo>
                    <a:pt x="2254" y="60"/>
                  </a:lnTo>
                  <a:lnTo>
                    <a:pt x="2235" y="66"/>
                  </a:lnTo>
                  <a:lnTo>
                    <a:pt x="2252" y="113"/>
                  </a:lnTo>
                  <a:lnTo>
                    <a:pt x="2323" y="41"/>
                  </a:lnTo>
                  <a:close/>
                  <a:moveTo>
                    <a:pt x="2248" y="41"/>
                  </a:moveTo>
                  <a:lnTo>
                    <a:pt x="2229" y="47"/>
                  </a:lnTo>
                  <a:lnTo>
                    <a:pt x="2235" y="66"/>
                  </a:lnTo>
                  <a:lnTo>
                    <a:pt x="2254" y="60"/>
                  </a:lnTo>
                  <a:lnTo>
                    <a:pt x="2248" y="41"/>
                  </a:lnTo>
                  <a:close/>
                  <a:moveTo>
                    <a:pt x="2213" y="0"/>
                  </a:moveTo>
                  <a:lnTo>
                    <a:pt x="2229" y="47"/>
                  </a:lnTo>
                  <a:lnTo>
                    <a:pt x="2248" y="41"/>
                  </a:lnTo>
                  <a:lnTo>
                    <a:pt x="2323" y="41"/>
                  </a:lnTo>
                  <a:lnTo>
                    <a:pt x="2346" y="17"/>
                  </a:lnTo>
                  <a:lnTo>
                    <a:pt x="2213"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20" name="Freeform 219">
              <a:extLst>
                <a:ext uri="{FF2B5EF4-FFF2-40B4-BE49-F238E27FC236}">
                  <a16:creationId xmlns:a16="http://schemas.microsoft.com/office/drawing/2014/main" id="{E978A865-D372-7ECD-8456-53BC3DE77063}"/>
                </a:ext>
              </a:extLst>
            </p:cNvPr>
            <p:cNvSpPr>
              <a:spLocks/>
            </p:cNvSpPr>
            <p:nvPr/>
          </p:nvSpPr>
          <p:spPr bwMode="auto">
            <a:xfrm>
              <a:off x="13712" y="127"/>
              <a:ext cx="4878" cy="1403"/>
            </a:xfrm>
            <a:custGeom>
              <a:avLst/>
              <a:gdLst>
                <a:gd name="T0" fmla="+- 0 13516 13486"/>
                <a:gd name="T1" fmla="*/ T0 w 5715"/>
                <a:gd name="T2" fmla="+- 0 154 -866"/>
                <a:gd name="T3" fmla="*/ 154 h 2385"/>
                <a:gd name="T4" fmla="+- 0 13665 13486"/>
                <a:gd name="T5" fmla="*/ T4 w 5715"/>
                <a:gd name="T6" fmla="+- 0 -90 -866"/>
                <a:gd name="T7" fmla="*/ -90 h 2385"/>
                <a:gd name="T8" fmla="+- 0 13927 13486"/>
                <a:gd name="T9" fmla="*/ T8 w 5715"/>
                <a:gd name="T10" fmla="+- 0 -311 -866"/>
                <a:gd name="T11" fmla="*/ -311 h 2385"/>
                <a:gd name="T12" fmla="+- 0 14097 13486"/>
                <a:gd name="T13" fmla="*/ T12 w 5715"/>
                <a:gd name="T14" fmla="+- 0 -411 -866"/>
                <a:gd name="T15" fmla="*/ -411 h 2385"/>
                <a:gd name="T16" fmla="+- 0 14289 13486"/>
                <a:gd name="T17" fmla="*/ T16 w 5715"/>
                <a:gd name="T18" fmla="+- 0 -503 -866"/>
                <a:gd name="T19" fmla="*/ -503 h 2385"/>
                <a:gd name="T20" fmla="+- 0 14503 13486"/>
                <a:gd name="T21" fmla="*/ T20 w 5715"/>
                <a:gd name="T22" fmla="+- 0 -586 -866"/>
                <a:gd name="T23" fmla="*/ -586 h 2385"/>
                <a:gd name="T24" fmla="+- 0 14736 13486"/>
                <a:gd name="T25" fmla="*/ T24 w 5715"/>
                <a:gd name="T26" fmla="+- 0 -660 -866"/>
                <a:gd name="T27" fmla="*/ -660 h 2385"/>
                <a:gd name="T28" fmla="+- 0 14987 13486"/>
                <a:gd name="T29" fmla="*/ T28 w 5715"/>
                <a:gd name="T30" fmla="+- 0 -724 -866"/>
                <a:gd name="T31" fmla="*/ -724 h 2385"/>
                <a:gd name="T32" fmla="+- 0 15254 13486"/>
                <a:gd name="T33" fmla="*/ T32 w 5715"/>
                <a:gd name="T34" fmla="+- 0 -777 -866"/>
                <a:gd name="T35" fmla="*/ -777 h 2385"/>
                <a:gd name="T36" fmla="+- 0 15536 13486"/>
                <a:gd name="T37" fmla="*/ T36 w 5715"/>
                <a:gd name="T38" fmla="+- 0 -818 -866"/>
                <a:gd name="T39" fmla="*/ -818 h 2385"/>
                <a:gd name="T40" fmla="+- 0 15830 13486"/>
                <a:gd name="T41" fmla="*/ T40 w 5715"/>
                <a:gd name="T42" fmla="+- 0 -847 -866"/>
                <a:gd name="T43" fmla="*/ -847 h 2385"/>
                <a:gd name="T44" fmla="+- 0 16135 13486"/>
                <a:gd name="T45" fmla="*/ T44 w 5715"/>
                <a:gd name="T46" fmla="+- 0 -863 -866"/>
                <a:gd name="T47" fmla="*/ -863 h 2385"/>
                <a:gd name="T48" fmla="+- 0 16448 13486"/>
                <a:gd name="T49" fmla="*/ T48 w 5715"/>
                <a:gd name="T50" fmla="+- 0 -866 -866"/>
                <a:gd name="T51" fmla="*/ -866 h 2385"/>
                <a:gd name="T52" fmla="+- 0 16756 13486"/>
                <a:gd name="T53" fmla="*/ T52 w 5715"/>
                <a:gd name="T54" fmla="+- 0 -854 -866"/>
                <a:gd name="T55" fmla="*/ -854 h 2385"/>
                <a:gd name="T56" fmla="+- 0 17054 13486"/>
                <a:gd name="T57" fmla="*/ T56 w 5715"/>
                <a:gd name="T58" fmla="+- 0 -829 -866"/>
                <a:gd name="T59" fmla="*/ -829 h 2385"/>
                <a:gd name="T60" fmla="+- 0 17340 13486"/>
                <a:gd name="T61" fmla="*/ T60 w 5715"/>
                <a:gd name="T62" fmla="+- 0 -792 -866"/>
                <a:gd name="T63" fmla="*/ -792 h 2385"/>
                <a:gd name="T64" fmla="+- 0 17613 13486"/>
                <a:gd name="T65" fmla="*/ T64 w 5715"/>
                <a:gd name="T66" fmla="+- 0 -743 -866"/>
                <a:gd name="T67" fmla="*/ -743 h 2385"/>
                <a:gd name="T68" fmla="+- 0 17869 13486"/>
                <a:gd name="T69" fmla="*/ T68 w 5715"/>
                <a:gd name="T70" fmla="+- 0 -682 -866"/>
                <a:gd name="T71" fmla="*/ -682 h 2385"/>
                <a:gd name="T72" fmla="+- 0 18109 13486"/>
                <a:gd name="T73" fmla="*/ T72 w 5715"/>
                <a:gd name="T74" fmla="+- 0 -612 -866"/>
                <a:gd name="T75" fmla="*/ -612 h 2385"/>
                <a:gd name="T76" fmla="+- 0 18329 13486"/>
                <a:gd name="T77" fmla="*/ T76 w 5715"/>
                <a:gd name="T78" fmla="+- 0 -531 -866"/>
                <a:gd name="T79" fmla="*/ -531 h 2385"/>
                <a:gd name="T80" fmla="+- 0 18529 13486"/>
                <a:gd name="T81" fmla="*/ T80 w 5715"/>
                <a:gd name="T82" fmla="+- 0 -442 -866"/>
                <a:gd name="T83" fmla="*/ -442 h 2385"/>
                <a:gd name="T84" fmla="+- 0 18706 13486"/>
                <a:gd name="T85" fmla="*/ T84 w 5715"/>
                <a:gd name="T86" fmla="+- 0 -345 -866"/>
                <a:gd name="T87" fmla="*/ -345 h 2385"/>
                <a:gd name="T88" fmla="+- 0 18904 13486"/>
                <a:gd name="T89" fmla="*/ T88 w 5715"/>
                <a:gd name="T90" fmla="+- 0 -204 -866"/>
                <a:gd name="T91" fmla="*/ -204 h 2385"/>
                <a:gd name="T92" fmla="+- 0 19111 13486"/>
                <a:gd name="T93" fmla="*/ T92 w 5715"/>
                <a:gd name="T94" fmla="+- 0 29 -866"/>
                <a:gd name="T95" fmla="*/ 29 h 2385"/>
                <a:gd name="T96" fmla="+- 0 19199 13486"/>
                <a:gd name="T97" fmla="*/ T96 w 5715"/>
                <a:gd name="T98" fmla="+- 0 282 -866"/>
                <a:gd name="T99" fmla="*/ 282 h 2385"/>
                <a:gd name="T100" fmla="+- 0 19184 13486"/>
                <a:gd name="T101" fmla="*/ T100 w 5715"/>
                <a:gd name="T102" fmla="+- 0 456 -866"/>
                <a:gd name="T103" fmla="*/ 456 h 2385"/>
                <a:gd name="T104" fmla="+- 0 19055 13486"/>
                <a:gd name="T105" fmla="*/ T104 w 5715"/>
                <a:gd name="T106" fmla="+- 0 703 -866"/>
                <a:gd name="T107" fmla="*/ 703 h 2385"/>
                <a:gd name="T108" fmla="+- 0 18811 13486"/>
                <a:gd name="T109" fmla="*/ T108 w 5715"/>
                <a:gd name="T110" fmla="+- 0 928 -866"/>
                <a:gd name="T111" fmla="*/ 928 h 2385"/>
                <a:gd name="T112" fmla="+- 0 18649 13486"/>
                <a:gd name="T113" fmla="*/ T112 w 5715"/>
                <a:gd name="T114" fmla="+- 0 1030 -866"/>
                <a:gd name="T115" fmla="*/ 1030 h 2385"/>
                <a:gd name="T116" fmla="+- 0 18464 13486"/>
                <a:gd name="T117" fmla="*/ T116 w 5715"/>
                <a:gd name="T118" fmla="+- 0 1125 -866"/>
                <a:gd name="T119" fmla="*/ 1125 h 2385"/>
                <a:gd name="T120" fmla="+- 0 18258 13486"/>
                <a:gd name="T121" fmla="*/ T120 w 5715"/>
                <a:gd name="T122" fmla="+- 0 1211 -866"/>
                <a:gd name="T123" fmla="*/ 1211 h 2385"/>
                <a:gd name="T124" fmla="+- 0 18031 13486"/>
                <a:gd name="T125" fmla="*/ T124 w 5715"/>
                <a:gd name="T126" fmla="+- 0 1288 -866"/>
                <a:gd name="T127" fmla="*/ 1288 h 2385"/>
                <a:gd name="T128" fmla="+- 0 17785 13486"/>
                <a:gd name="T129" fmla="*/ T128 w 5715"/>
                <a:gd name="T130" fmla="+- 0 1355 -866"/>
                <a:gd name="T131" fmla="*/ 1355 h 2385"/>
                <a:gd name="T132" fmla="+- 0 17523 13486"/>
                <a:gd name="T133" fmla="*/ T132 w 5715"/>
                <a:gd name="T134" fmla="+- 0 1412 -866"/>
                <a:gd name="T135" fmla="*/ 1412 h 2385"/>
                <a:gd name="T136" fmla="+- 0 17247 13486"/>
                <a:gd name="T137" fmla="*/ T136 w 5715"/>
                <a:gd name="T138" fmla="+- 0 1457 -866"/>
                <a:gd name="T139" fmla="*/ 1457 h 2385"/>
                <a:gd name="T140" fmla="+- 0 16956 13486"/>
                <a:gd name="T141" fmla="*/ T140 w 5715"/>
                <a:gd name="T142" fmla="+- 0 1491 -866"/>
                <a:gd name="T143" fmla="*/ 1491 h 2385"/>
                <a:gd name="T144" fmla="+- 0 16655 13486"/>
                <a:gd name="T145" fmla="*/ T144 w 5715"/>
                <a:gd name="T146" fmla="+- 0 1511 -866"/>
                <a:gd name="T147" fmla="*/ 1511 h 2385"/>
                <a:gd name="T148" fmla="+- 0 16343 13486"/>
                <a:gd name="T149" fmla="*/ T148 w 5715"/>
                <a:gd name="T150" fmla="+- 0 1518 -866"/>
                <a:gd name="T151" fmla="*/ 1518 h 2385"/>
                <a:gd name="T152" fmla="+- 0 16032 13486"/>
                <a:gd name="T153" fmla="*/ T152 w 5715"/>
                <a:gd name="T154" fmla="+- 0 1511 -866"/>
                <a:gd name="T155" fmla="*/ 1511 h 2385"/>
                <a:gd name="T156" fmla="+- 0 15730 13486"/>
                <a:gd name="T157" fmla="*/ T156 w 5715"/>
                <a:gd name="T158" fmla="+- 0 1491 -866"/>
                <a:gd name="T159" fmla="*/ 1491 h 2385"/>
                <a:gd name="T160" fmla="+- 0 15440 13486"/>
                <a:gd name="T161" fmla="*/ T160 w 5715"/>
                <a:gd name="T162" fmla="+- 0 1457 -866"/>
                <a:gd name="T163" fmla="*/ 1457 h 2385"/>
                <a:gd name="T164" fmla="+- 0 15163 13486"/>
                <a:gd name="T165" fmla="*/ T164 w 5715"/>
                <a:gd name="T166" fmla="+- 0 1412 -866"/>
                <a:gd name="T167" fmla="*/ 1412 h 2385"/>
                <a:gd name="T168" fmla="+- 0 14901 13486"/>
                <a:gd name="T169" fmla="*/ T168 w 5715"/>
                <a:gd name="T170" fmla="+- 0 1355 -866"/>
                <a:gd name="T171" fmla="*/ 1355 h 2385"/>
                <a:gd name="T172" fmla="+- 0 14656 13486"/>
                <a:gd name="T173" fmla="*/ T172 w 5715"/>
                <a:gd name="T174" fmla="+- 0 1288 -866"/>
                <a:gd name="T175" fmla="*/ 1288 h 2385"/>
                <a:gd name="T176" fmla="+- 0 14429 13486"/>
                <a:gd name="T177" fmla="*/ T176 w 5715"/>
                <a:gd name="T178" fmla="+- 0 1211 -866"/>
                <a:gd name="T179" fmla="*/ 1211 h 2385"/>
                <a:gd name="T180" fmla="+- 0 14222 13486"/>
                <a:gd name="T181" fmla="*/ T180 w 5715"/>
                <a:gd name="T182" fmla="+- 0 1125 -866"/>
                <a:gd name="T183" fmla="*/ 1125 h 2385"/>
                <a:gd name="T184" fmla="+- 0 14037 13486"/>
                <a:gd name="T185" fmla="*/ T184 w 5715"/>
                <a:gd name="T186" fmla="+- 0 1030 -866"/>
                <a:gd name="T187" fmla="*/ 1030 h 2385"/>
                <a:gd name="T188" fmla="+- 0 13876 13486"/>
                <a:gd name="T189" fmla="*/ T188 w 5715"/>
                <a:gd name="T190" fmla="+- 0 928 -866"/>
                <a:gd name="T191" fmla="*/ 928 h 2385"/>
                <a:gd name="T192" fmla="+- 0 13632 13486"/>
                <a:gd name="T193" fmla="*/ T192 w 5715"/>
                <a:gd name="T194" fmla="+- 0 703 -866"/>
                <a:gd name="T195" fmla="*/ 703 h 2385"/>
                <a:gd name="T196" fmla="+- 0 13503 13486"/>
                <a:gd name="T197" fmla="*/ T196 w 5715"/>
                <a:gd name="T198" fmla="+- 0 456 -866"/>
                <a:gd name="T199" fmla="*/ 456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715" h="2385">
                  <a:moveTo>
                    <a:pt x="0" y="1192"/>
                  </a:moveTo>
                  <a:lnTo>
                    <a:pt x="8" y="1105"/>
                  </a:lnTo>
                  <a:lnTo>
                    <a:pt x="30" y="1020"/>
                  </a:lnTo>
                  <a:lnTo>
                    <a:pt x="66" y="936"/>
                  </a:lnTo>
                  <a:lnTo>
                    <a:pt x="116" y="855"/>
                  </a:lnTo>
                  <a:lnTo>
                    <a:pt x="179" y="776"/>
                  </a:lnTo>
                  <a:lnTo>
                    <a:pt x="255" y="699"/>
                  </a:lnTo>
                  <a:lnTo>
                    <a:pt x="342" y="626"/>
                  </a:lnTo>
                  <a:lnTo>
                    <a:pt x="441" y="555"/>
                  </a:lnTo>
                  <a:lnTo>
                    <a:pt x="495" y="521"/>
                  </a:lnTo>
                  <a:lnTo>
                    <a:pt x="551" y="488"/>
                  </a:lnTo>
                  <a:lnTo>
                    <a:pt x="611" y="455"/>
                  </a:lnTo>
                  <a:lnTo>
                    <a:pt x="672" y="424"/>
                  </a:lnTo>
                  <a:lnTo>
                    <a:pt x="736" y="393"/>
                  </a:lnTo>
                  <a:lnTo>
                    <a:pt x="803" y="363"/>
                  </a:lnTo>
                  <a:lnTo>
                    <a:pt x="872" y="335"/>
                  </a:lnTo>
                  <a:lnTo>
                    <a:pt x="943" y="307"/>
                  </a:lnTo>
                  <a:lnTo>
                    <a:pt x="1017" y="280"/>
                  </a:lnTo>
                  <a:lnTo>
                    <a:pt x="1092" y="254"/>
                  </a:lnTo>
                  <a:lnTo>
                    <a:pt x="1170" y="230"/>
                  </a:lnTo>
                  <a:lnTo>
                    <a:pt x="1250" y="206"/>
                  </a:lnTo>
                  <a:lnTo>
                    <a:pt x="1332" y="184"/>
                  </a:lnTo>
                  <a:lnTo>
                    <a:pt x="1415" y="162"/>
                  </a:lnTo>
                  <a:lnTo>
                    <a:pt x="1501" y="142"/>
                  </a:lnTo>
                  <a:lnTo>
                    <a:pt x="1588" y="123"/>
                  </a:lnTo>
                  <a:lnTo>
                    <a:pt x="1677" y="106"/>
                  </a:lnTo>
                  <a:lnTo>
                    <a:pt x="1768" y="89"/>
                  </a:lnTo>
                  <a:lnTo>
                    <a:pt x="1860" y="74"/>
                  </a:lnTo>
                  <a:lnTo>
                    <a:pt x="1954" y="60"/>
                  </a:lnTo>
                  <a:lnTo>
                    <a:pt x="2050" y="48"/>
                  </a:lnTo>
                  <a:lnTo>
                    <a:pt x="2146" y="37"/>
                  </a:lnTo>
                  <a:lnTo>
                    <a:pt x="2244" y="27"/>
                  </a:lnTo>
                  <a:lnTo>
                    <a:pt x="2344" y="19"/>
                  </a:lnTo>
                  <a:lnTo>
                    <a:pt x="2444" y="12"/>
                  </a:lnTo>
                  <a:lnTo>
                    <a:pt x="2546" y="7"/>
                  </a:lnTo>
                  <a:lnTo>
                    <a:pt x="2649" y="3"/>
                  </a:lnTo>
                  <a:lnTo>
                    <a:pt x="2753" y="0"/>
                  </a:lnTo>
                  <a:lnTo>
                    <a:pt x="2857" y="0"/>
                  </a:lnTo>
                  <a:lnTo>
                    <a:pt x="2962" y="0"/>
                  </a:lnTo>
                  <a:lnTo>
                    <a:pt x="3066" y="3"/>
                  </a:lnTo>
                  <a:lnTo>
                    <a:pt x="3169" y="7"/>
                  </a:lnTo>
                  <a:lnTo>
                    <a:pt x="3270" y="12"/>
                  </a:lnTo>
                  <a:lnTo>
                    <a:pt x="3371" y="19"/>
                  </a:lnTo>
                  <a:lnTo>
                    <a:pt x="3470" y="27"/>
                  </a:lnTo>
                  <a:lnTo>
                    <a:pt x="3568" y="37"/>
                  </a:lnTo>
                  <a:lnTo>
                    <a:pt x="3665" y="48"/>
                  </a:lnTo>
                  <a:lnTo>
                    <a:pt x="3761" y="60"/>
                  </a:lnTo>
                  <a:lnTo>
                    <a:pt x="3854" y="74"/>
                  </a:lnTo>
                  <a:lnTo>
                    <a:pt x="3947" y="89"/>
                  </a:lnTo>
                  <a:lnTo>
                    <a:pt x="4037" y="106"/>
                  </a:lnTo>
                  <a:lnTo>
                    <a:pt x="4127" y="123"/>
                  </a:lnTo>
                  <a:lnTo>
                    <a:pt x="4214" y="142"/>
                  </a:lnTo>
                  <a:lnTo>
                    <a:pt x="4299" y="162"/>
                  </a:lnTo>
                  <a:lnTo>
                    <a:pt x="4383" y="184"/>
                  </a:lnTo>
                  <a:lnTo>
                    <a:pt x="4465" y="206"/>
                  </a:lnTo>
                  <a:lnTo>
                    <a:pt x="4545" y="230"/>
                  </a:lnTo>
                  <a:lnTo>
                    <a:pt x="4623" y="254"/>
                  </a:lnTo>
                  <a:lnTo>
                    <a:pt x="4698" y="280"/>
                  </a:lnTo>
                  <a:lnTo>
                    <a:pt x="4772" y="307"/>
                  </a:lnTo>
                  <a:lnTo>
                    <a:pt x="4843" y="335"/>
                  </a:lnTo>
                  <a:lnTo>
                    <a:pt x="4912" y="363"/>
                  </a:lnTo>
                  <a:lnTo>
                    <a:pt x="4978" y="393"/>
                  </a:lnTo>
                  <a:lnTo>
                    <a:pt x="5043" y="424"/>
                  </a:lnTo>
                  <a:lnTo>
                    <a:pt x="5104" y="455"/>
                  </a:lnTo>
                  <a:lnTo>
                    <a:pt x="5163" y="488"/>
                  </a:lnTo>
                  <a:lnTo>
                    <a:pt x="5220" y="521"/>
                  </a:lnTo>
                  <a:lnTo>
                    <a:pt x="5274" y="555"/>
                  </a:lnTo>
                  <a:lnTo>
                    <a:pt x="5325" y="590"/>
                  </a:lnTo>
                  <a:lnTo>
                    <a:pt x="5418" y="662"/>
                  </a:lnTo>
                  <a:lnTo>
                    <a:pt x="5500" y="737"/>
                  </a:lnTo>
                  <a:lnTo>
                    <a:pt x="5569" y="815"/>
                  </a:lnTo>
                  <a:lnTo>
                    <a:pt x="5625" y="895"/>
                  </a:lnTo>
                  <a:lnTo>
                    <a:pt x="5669" y="978"/>
                  </a:lnTo>
                  <a:lnTo>
                    <a:pt x="5698" y="1062"/>
                  </a:lnTo>
                  <a:lnTo>
                    <a:pt x="5713" y="1148"/>
                  </a:lnTo>
                  <a:lnTo>
                    <a:pt x="5715" y="1192"/>
                  </a:lnTo>
                  <a:lnTo>
                    <a:pt x="5713" y="1236"/>
                  </a:lnTo>
                  <a:lnTo>
                    <a:pt x="5698" y="1322"/>
                  </a:lnTo>
                  <a:lnTo>
                    <a:pt x="5669" y="1406"/>
                  </a:lnTo>
                  <a:lnTo>
                    <a:pt x="5625" y="1489"/>
                  </a:lnTo>
                  <a:lnTo>
                    <a:pt x="5569" y="1569"/>
                  </a:lnTo>
                  <a:lnTo>
                    <a:pt x="5500" y="1646"/>
                  </a:lnTo>
                  <a:lnTo>
                    <a:pt x="5418" y="1721"/>
                  </a:lnTo>
                  <a:lnTo>
                    <a:pt x="5325" y="1794"/>
                  </a:lnTo>
                  <a:lnTo>
                    <a:pt x="5274" y="1829"/>
                  </a:lnTo>
                  <a:lnTo>
                    <a:pt x="5220" y="1863"/>
                  </a:lnTo>
                  <a:lnTo>
                    <a:pt x="5163" y="1896"/>
                  </a:lnTo>
                  <a:lnTo>
                    <a:pt x="5104" y="1928"/>
                  </a:lnTo>
                  <a:lnTo>
                    <a:pt x="5043" y="1960"/>
                  </a:lnTo>
                  <a:lnTo>
                    <a:pt x="4978" y="1991"/>
                  </a:lnTo>
                  <a:lnTo>
                    <a:pt x="4912" y="2020"/>
                  </a:lnTo>
                  <a:lnTo>
                    <a:pt x="4843" y="2049"/>
                  </a:lnTo>
                  <a:lnTo>
                    <a:pt x="4772" y="2077"/>
                  </a:lnTo>
                  <a:lnTo>
                    <a:pt x="4698" y="2104"/>
                  </a:lnTo>
                  <a:lnTo>
                    <a:pt x="4623" y="2129"/>
                  </a:lnTo>
                  <a:lnTo>
                    <a:pt x="4545" y="2154"/>
                  </a:lnTo>
                  <a:lnTo>
                    <a:pt x="4465" y="2178"/>
                  </a:lnTo>
                  <a:lnTo>
                    <a:pt x="4383" y="2200"/>
                  </a:lnTo>
                  <a:lnTo>
                    <a:pt x="4299" y="2221"/>
                  </a:lnTo>
                  <a:lnTo>
                    <a:pt x="4214" y="2241"/>
                  </a:lnTo>
                  <a:lnTo>
                    <a:pt x="4127" y="2260"/>
                  </a:lnTo>
                  <a:lnTo>
                    <a:pt x="4037" y="2278"/>
                  </a:lnTo>
                  <a:lnTo>
                    <a:pt x="3947" y="2294"/>
                  </a:lnTo>
                  <a:lnTo>
                    <a:pt x="3854" y="2309"/>
                  </a:lnTo>
                  <a:lnTo>
                    <a:pt x="3761" y="2323"/>
                  </a:lnTo>
                  <a:lnTo>
                    <a:pt x="3665" y="2336"/>
                  </a:lnTo>
                  <a:lnTo>
                    <a:pt x="3568" y="2347"/>
                  </a:lnTo>
                  <a:lnTo>
                    <a:pt x="3470" y="2357"/>
                  </a:lnTo>
                  <a:lnTo>
                    <a:pt x="3371" y="2365"/>
                  </a:lnTo>
                  <a:lnTo>
                    <a:pt x="3270" y="2372"/>
                  </a:lnTo>
                  <a:lnTo>
                    <a:pt x="3169" y="2377"/>
                  </a:lnTo>
                  <a:lnTo>
                    <a:pt x="3066" y="2381"/>
                  </a:lnTo>
                  <a:lnTo>
                    <a:pt x="2962" y="2383"/>
                  </a:lnTo>
                  <a:lnTo>
                    <a:pt x="2857" y="2384"/>
                  </a:lnTo>
                  <a:lnTo>
                    <a:pt x="2753" y="2383"/>
                  </a:lnTo>
                  <a:lnTo>
                    <a:pt x="2649" y="2381"/>
                  </a:lnTo>
                  <a:lnTo>
                    <a:pt x="2546" y="2377"/>
                  </a:lnTo>
                  <a:lnTo>
                    <a:pt x="2444" y="2372"/>
                  </a:lnTo>
                  <a:lnTo>
                    <a:pt x="2344" y="2365"/>
                  </a:lnTo>
                  <a:lnTo>
                    <a:pt x="2244" y="2357"/>
                  </a:lnTo>
                  <a:lnTo>
                    <a:pt x="2146" y="2347"/>
                  </a:lnTo>
                  <a:lnTo>
                    <a:pt x="2050" y="2336"/>
                  </a:lnTo>
                  <a:lnTo>
                    <a:pt x="1954" y="2323"/>
                  </a:lnTo>
                  <a:lnTo>
                    <a:pt x="1860" y="2309"/>
                  </a:lnTo>
                  <a:lnTo>
                    <a:pt x="1768" y="2294"/>
                  </a:lnTo>
                  <a:lnTo>
                    <a:pt x="1677" y="2278"/>
                  </a:lnTo>
                  <a:lnTo>
                    <a:pt x="1588" y="2260"/>
                  </a:lnTo>
                  <a:lnTo>
                    <a:pt x="1501" y="2241"/>
                  </a:lnTo>
                  <a:lnTo>
                    <a:pt x="1415" y="2221"/>
                  </a:lnTo>
                  <a:lnTo>
                    <a:pt x="1332" y="2200"/>
                  </a:lnTo>
                  <a:lnTo>
                    <a:pt x="1250" y="2178"/>
                  </a:lnTo>
                  <a:lnTo>
                    <a:pt x="1170" y="2154"/>
                  </a:lnTo>
                  <a:lnTo>
                    <a:pt x="1092" y="2129"/>
                  </a:lnTo>
                  <a:lnTo>
                    <a:pt x="1017" y="2104"/>
                  </a:lnTo>
                  <a:lnTo>
                    <a:pt x="943" y="2077"/>
                  </a:lnTo>
                  <a:lnTo>
                    <a:pt x="872" y="2049"/>
                  </a:lnTo>
                  <a:lnTo>
                    <a:pt x="803" y="2020"/>
                  </a:lnTo>
                  <a:lnTo>
                    <a:pt x="736" y="1991"/>
                  </a:lnTo>
                  <a:lnTo>
                    <a:pt x="672" y="1960"/>
                  </a:lnTo>
                  <a:lnTo>
                    <a:pt x="611" y="1928"/>
                  </a:lnTo>
                  <a:lnTo>
                    <a:pt x="551" y="1896"/>
                  </a:lnTo>
                  <a:lnTo>
                    <a:pt x="495" y="1863"/>
                  </a:lnTo>
                  <a:lnTo>
                    <a:pt x="441" y="1829"/>
                  </a:lnTo>
                  <a:lnTo>
                    <a:pt x="390" y="1794"/>
                  </a:lnTo>
                  <a:lnTo>
                    <a:pt x="297" y="1721"/>
                  </a:lnTo>
                  <a:lnTo>
                    <a:pt x="215" y="1646"/>
                  </a:lnTo>
                  <a:lnTo>
                    <a:pt x="146" y="1569"/>
                  </a:lnTo>
                  <a:lnTo>
                    <a:pt x="89" y="1489"/>
                  </a:lnTo>
                  <a:lnTo>
                    <a:pt x="46" y="1406"/>
                  </a:lnTo>
                  <a:lnTo>
                    <a:pt x="17" y="1322"/>
                  </a:lnTo>
                  <a:lnTo>
                    <a:pt x="2" y="1236"/>
                  </a:lnTo>
                  <a:lnTo>
                    <a:pt x="0" y="1192"/>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2" name="CuadroTexto 1">
            <a:extLst>
              <a:ext uri="{FF2B5EF4-FFF2-40B4-BE49-F238E27FC236}">
                <a16:creationId xmlns:a16="http://schemas.microsoft.com/office/drawing/2014/main" id="{4EB93E02-608D-9855-CC35-C3E4F184043B}"/>
              </a:ext>
            </a:extLst>
          </p:cNvPr>
          <p:cNvSpPr txBox="1"/>
          <p:nvPr/>
        </p:nvSpPr>
        <p:spPr>
          <a:xfrm>
            <a:off x="8121997" y="4287328"/>
            <a:ext cx="2225616" cy="646331"/>
          </a:xfrm>
          <a:prstGeom prst="rect">
            <a:avLst/>
          </a:prstGeom>
          <a:noFill/>
        </p:spPr>
        <p:txBody>
          <a:bodyPr wrap="square" rtlCol="0">
            <a:spAutoFit/>
          </a:bodyPr>
          <a:lstStyle/>
          <a:p>
            <a:pPr algn="ctr"/>
            <a:r>
              <a:rPr lang="es-CO" dirty="0">
                <a:latin typeface="Arial MT"/>
              </a:rPr>
              <a:t>Seleccionar subir datos</a:t>
            </a:r>
          </a:p>
        </p:txBody>
      </p:sp>
    </p:spTree>
    <p:extLst>
      <p:ext uri="{BB962C8B-B14F-4D97-AF65-F5344CB8AC3E}">
        <p14:creationId xmlns:p14="http://schemas.microsoft.com/office/powerpoint/2010/main" val="310410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VALIDAR DATOS</a:t>
            </a:r>
            <a:endParaRPr lang="es-CO" sz="2000" dirty="0"/>
          </a:p>
        </p:txBody>
      </p:sp>
      <p:grpSp>
        <p:nvGrpSpPr>
          <p:cNvPr id="13" name="Group 208">
            <a:extLst>
              <a:ext uri="{FF2B5EF4-FFF2-40B4-BE49-F238E27FC236}">
                <a16:creationId xmlns:a16="http://schemas.microsoft.com/office/drawing/2014/main" id="{DD03E8DD-E614-F88C-C785-D262AB021147}"/>
              </a:ext>
            </a:extLst>
          </p:cNvPr>
          <p:cNvGrpSpPr>
            <a:grpSpLocks/>
          </p:cNvGrpSpPr>
          <p:nvPr/>
        </p:nvGrpSpPr>
        <p:grpSpPr bwMode="auto">
          <a:xfrm>
            <a:off x="983411" y="1580516"/>
            <a:ext cx="9813135" cy="4088485"/>
            <a:chOff x="1248" y="-5776"/>
            <a:chExt cx="17437" cy="6890"/>
          </a:xfrm>
        </p:grpSpPr>
        <p:pic>
          <p:nvPicPr>
            <p:cNvPr id="14" name="Picture 212">
              <a:extLst>
                <a:ext uri="{FF2B5EF4-FFF2-40B4-BE49-F238E27FC236}">
                  <a16:creationId xmlns:a16="http://schemas.microsoft.com/office/drawing/2014/main" id="{06D86BC6-9CAD-65F5-A2E7-553DCD4AA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5776"/>
              <a:ext cx="12748" cy="6522"/>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211">
              <a:extLst>
                <a:ext uri="{FF2B5EF4-FFF2-40B4-BE49-F238E27FC236}">
                  <a16:creationId xmlns:a16="http://schemas.microsoft.com/office/drawing/2014/main" id="{BD95CA07-F369-25F8-1107-ADE793E4EFA5}"/>
                </a:ext>
              </a:extLst>
            </p:cNvPr>
            <p:cNvSpPr>
              <a:spLocks/>
            </p:cNvSpPr>
            <p:nvPr/>
          </p:nvSpPr>
          <p:spPr bwMode="auto">
            <a:xfrm>
              <a:off x="11223" y="-2539"/>
              <a:ext cx="3068" cy="708"/>
            </a:xfrm>
            <a:custGeom>
              <a:avLst/>
              <a:gdLst>
                <a:gd name="T0" fmla="+- 0 11260 11223"/>
                <a:gd name="T1" fmla="*/ T0 w 3068"/>
                <a:gd name="T2" fmla="+- 0 -2262 -2538"/>
                <a:gd name="T3" fmla="*/ -2262 h 708"/>
                <a:gd name="T4" fmla="+- 0 11415 11223"/>
                <a:gd name="T5" fmla="*/ T4 w 3068"/>
                <a:gd name="T6" fmla="+- 0 -2356 -2538"/>
                <a:gd name="T7" fmla="*/ -2356 h 708"/>
                <a:gd name="T8" fmla="+- 0 11599 11223"/>
                <a:gd name="T9" fmla="*/ T8 w 3068"/>
                <a:gd name="T10" fmla="+- 0 -2417 -2538"/>
                <a:gd name="T11" fmla="*/ -2417 h 708"/>
                <a:gd name="T12" fmla="+- 0 11750 11223"/>
                <a:gd name="T13" fmla="*/ T12 w 3068"/>
                <a:gd name="T14" fmla="+- 0 -2452 -2538"/>
                <a:gd name="T15" fmla="*/ -2452 h 708"/>
                <a:gd name="T16" fmla="+- 0 11922 11223"/>
                <a:gd name="T17" fmla="*/ T16 w 3068"/>
                <a:gd name="T18" fmla="+- 0 -2481 -2538"/>
                <a:gd name="T19" fmla="*/ -2481 h 708"/>
                <a:gd name="T20" fmla="+- 0 12110 11223"/>
                <a:gd name="T21" fmla="*/ T20 w 3068"/>
                <a:gd name="T22" fmla="+- 0 -2505 -2538"/>
                <a:gd name="T23" fmla="*/ -2505 h 708"/>
                <a:gd name="T24" fmla="+- 0 12314 11223"/>
                <a:gd name="T25" fmla="*/ T24 w 3068"/>
                <a:gd name="T26" fmla="+- 0 -2523 -2538"/>
                <a:gd name="T27" fmla="*/ -2523 h 708"/>
                <a:gd name="T28" fmla="+- 0 12530 11223"/>
                <a:gd name="T29" fmla="*/ T28 w 3068"/>
                <a:gd name="T30" fmla="+- 0 -2534 -2538"/>
                <a:gd name="T31" fmla="*/ -2534 h 708"/>
                <a:gd name="T32" fmla="+- 0 12757 11223"/>
                <a:gd name="T33" fmla="*/ T32 w 3068"/>
                <a:gd name="T34" fmla="+- 0 -2538 -2538"/>
                <a:gd name="T35" fmla="*/ -2538 h 708"/>
                <a:gd name="T36" fmla="+- 0 12983 11223"/>
                <a:gd name="T37" fmla="*/ T36 w 3068"/>
                <a:gd name="T38" fmla="+- 0 -2534 -2538"/>
                <a:gd name="T39" fmla="*/ -2534 h 708"/>
                <a:gd name="T40" fmla="+- 0 13200 11223"/>
                <a:gd name="T41" fmla="*/ T40 w 3068"/>
                <a:gd name="T42" fmla="+- 0 -2523 -2538"/>
                <a:gd name="T43" fmla="*/ -2523 h 708"/>
                <a:gd name="T44" fmla="+- 0 13403 11223"/>
                <a:gd name="T45" fmla="*/ T44 w 3068"/>
                <a:gd name="T46" fmla="+- 0 -2505 -2538"/>
                <a:gd name="T47" fmla="*/ -2505 h 708"/>
                <a:gd name="T48" fmla="+- 0 13592 11223"/>
                <a:gd name="T49" fmla="*/ T48 w 3068"/>
                <a:gd name="T50" fmla="+- 0 -2481 -2538"/>
                <a:gd name="T51" fmla="*/ -2481 h 708"/>
                <a:gd name="T52" fmla="+- 0 13763 11223"/>
                <a:gd name="T53" fmla="*/ T52 w 3068"/>
                <a:gd name="T54" fmla="+- 0 -2452 -2538"/>
                <a:gd name="T55" fmla="*/ -2452 h 708"/>
                <a:gd name="T56" fmla="+- 0 13914 11223"/>
                <a:gd name="T57" fmla="*/ T56 w 3068"/>
                <a:gd name="T58" fmla="+- 0 -2417 -2538"/>
                <a:gd name="T59" fmla="*/ -2417 h 708"/>
                <a:gd name="T60" fmla="+- 0 14043 11223"/>
                <a:gd name="T61" fmla="*/ T60 w 3068"/>
                <a:gd name="T62" fmla="+- 0 -2377 -2538"/>
                <a:gd name="T63" fmla="*/ -2377 h 708"/>
                <a:gd name="T64" fmla="+- 0 14225 11223"/>
                <a:gd name="T65" fmla="*/ T64 w 3068"/>
                <a:gd name="T66" fmla="+- 0 -2287 -2538"/>
                <a:gd name="T67" fmla="*/ -2287 h 708"/>
                <a:gd name="T68" fmla="+- 0 14290 11223"/>
                <a:gd name="T69" fmla="*/ T68 w 3068"/>
                <a:gd name="T70" fmla="+- 0 -2184 -2538"/>
                <a:gd name="T71" fmla="*/ -2184 h 708"/>
                <a:gd name="T72" fmla="+- 0 14253 11223"/>
                <a:gd name="T73" fmla="*/ T72 w 3068"/>
                <a:gd name="T74" fmla="+- 0 -2107 -2538"/>
                <a:gd name="T75" fmla="*/ -2107 h 708"/>
                <a:gd name="T76" fmla="+- 0 14099 11223"/>
                <a:gd name="T77" fmla="*/ T76 w 3068"/>
                <a:gd name="T78" fmla="+- 0 -2013 -2538"/>
                <a:gd name="T79" fmla="*/ -2013 h 708"/>
                <a:gd name="T80" fmla="+- 0 13914 11223"/>
                <a:gd name="T81" fmla="*/ T80 w 3068"/>
                <a:gd name="T82" fmla="+- 0 -1952 -2538"/>
                <a:gd name="T83" fmla="*/ -1952 h 708"/>
                <a:gd name="T84" fmla="+- 0 13763 11223"/>
                <a:gd name="T85" fmla="*/ T84 w 3068"/>
                <a:gd name="T86" fmla="+- 0 -1917 -2538"/>
                <a:gd name="T87" fmla="*/ -1917 h 708"/>
                <a:gd name="T88" fmla="+- 0 13592 11223"/>
                <a:gd name="T89" fmla="*/ T88 w 3068"/>
                <a:gd name="T90" fmla="+- 0 -1887 -2538"/>
                <a:gd name="T91" fmla="*/ -1887 h 708"/>
                <a:gd name="T92" fmla="+- 0 13403 11223"/>
                <a:gd name="T93" fmla="*/ T92 w 3068"/>
                <a:gd name="T94" fmla="+- 0 -1863 -2538"/>
                <a:gd name="T95" fmla="*/ -1863 h 708"/>
                <a:gd name="T96" fmla="+- 0 13200 11223"/>
                <a:gd name="T97" fmla="*/ T96 w 3068"/>
                <a:gd name="T98" fmla="+- 0 -1845 -2538"/>
                <a:gd name="T99" fmla="*/ -1845 h 708"/>
                <a:gd name="T100" fmla="+- 0 12983 11223"/>
                <a:gd name="T101" fmla="*/ T100 w 3068"/>
                <a:gd name="T102" fmla="+- 0 -1834 -2538"/>
                <a:gd name="T103" fmla="*/ -1834 h 708"/>
                <a:gd name="T104" fmla="+- 0 12757 11223"/>
                <a:gd name="T105" fmla="*/ T104 w 3068"/>
                <a:gd name="T106" fmla="+- 0 -1830 -2538"/>
                <a:gd name="T107" fmla="*/ -1830 h 708"/>
                <a:gd name="T108" fmla="+- 0 12530 11223"/>
                <a:gd name="T109" fmla="*/ T108 w 3068"/>
                <a:gd name="T110" fmla="+- 0 -1834 -2538"/>
                <a:gd name="T111" fmla="*/ -1834 h 708"/>
                <a:gd name="T112" fmla="+- 0 12314 11223"/>
                <a:gd name="T113" fmla="*/ T112 w 3068"/>
                <a:gd name="T114" fmla="+- 0 -1845 -2538"/>
                <a:gd name="T115" fmla="*/ -1845 h 708"/>
                <a:gd name="T116" fmla="+- 0 12110 11223"/>
                <a:gd name="T117" fmla="*/ T116 w 3068"/>
                <a:gd name="T118" fmla="+- 0 -1863 -2538"/>
                <a:gd name="T119" fmla="*/ -1863 h 708"/>
                <a:gd name="T120" fmla="+- 0 11922 11223"/>
                <a:gd name="T121" fmla="*/ T120 w 3068"/>
                <a:gd name="T122" fmla="+- 0 -1887 -2538"/>
                <a:gd name="T123" fmla="*/ -1887 h 708"/>
                <a:gd name="T124" fmla="+- 0 11750 11223"/>
                <a:gd name="T125" fmla="*/ T124 w 3068"/>
                <a:gd name="T126" fmla="+- 0 -1917 -2538"/>
                <a:gd name="T127" fmla="*/ -1917 h 708"/>
                <a:gd name="T128" fmla="+- 0 11599 11223"/>
                <a:gd name="T129" fmla="*/ T128 w 3068"/>
                <a:gd name="T130" fmla="+- 0 -1952 -2538"/>
                <a:gd name="T131" fmla="*/ -1952 h 708"/>
                <a:gd name="T132" fmla="+- 0 11470 11223"/>
                <a:gd name="T133" fmla="*/ T132 w 3068"/>
                <a:gd name="T134" fmla="+- 0 -1992 -2538"/>
                <a:gd name="T135" fmla="*/ -1992 h 708"/>
                <a:gd name="T136" fmla="+- 0 11288 11223"/>
                <a:gd name="T137" fmla="*/ T136 w 3068"/>
                <a:gd name="T138" fmla="+- 0 -2082 -2538"/>
                <a:gd name="T139" fmla="*/ -2082 h 708"/>
                <a:gd name="T140" fmla="+- 0 11223 11223"/>
                <a:gd name="T141" fmla="*/ T140 w 3068"/>
                <a:gd name="T142" fmla="+- 0 -2184 -2538"/>
                <a:gd name="T143" fmla="*/ -2184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068" h="708">
                  <a:moveTo>
                    <a:pt x="0" y="354"/>
                  </a:moveTo>
                  <a:lnTo>
                    <a:pt x="37" y="276"/>
                  </a:lnTo>
                  <a:lnTo>
                    <a:pt x="100" y="227"/>
                  </a:lnTo>
                  <a:lnTo>
                    <a:pt x="192" y="182"/>
                  </a:lnTo>
                  <a:lnTo>
                    <a:pt x="309" y="141"/>
                  </a:lnTo>
                  <a:lnTo>
                    <a:pt x="376" y="121"/>
                  </a:lnTo>
                  <a:lnTo>
                    <a:pt x="449" y="103"/>
                  </a:lnTo>
                  <a:lnTo>
                    <a:pt x="527" y="86"/>
                  </a:lnTo>
                  <a:lnTo>
                    <a:pt x="611" y="71"/>
                  </a:lnTo>
                  <a:lnTo>
                    <a:pt x="699" y="57"/>
                  </a:lnTo>
                  <a:lnTo>
                    <a:pt x="791" y="44"/>
                  </a:lnTo>
                  <a:lnTo>
                    <a:pt x="887" y="33"/>
                  </a:lnTo>
                  <a:lnTo>
                    <a:pt x="987" y="23"/>
                  </a:lnTo>
                  <a:lnTo>
                    <a:pt x="1091" y="15"/>
                  </a:lnTo>
                  <a:lnTo>
                    <a:pt x="1197" y="8"/>
                  </a:lnTo>
                  <a:lnTo>
                    <a:pt x="1307" y="4"/>
                  </a:lnTo>
                  <a:lnTo>
                    <a:pt x="1419" y="1"/>
                  </a:lnTo>
                  <a:lnTo>
                    <a:pt x="1534" y="0"/>
                  </a:lnTo>
                  <a:lnTo>
                    <a:pt x="1648" y="1"/>
                  </a:lnTo>
                  <a:lnTo>
                    <a:pt x="1760" y="4"/>
                  </a:lnTo>
                  <a:lnTo>
                    <a:pt x="1870" y="8"/>
                  </a:lnTo>
                  <a:lnTo>
                    <a:pt x="1977" y="15"/>
                  </a:lnTo>
                  <a:lnTo>
                    <a:pt x="2080" y="23"/>
                  </a:lnTo>
                  <a:lnTo>
                    <a:pt x="2180" y="33"/>
                  </a:lnTo>
                  <a:lnTo>
                    <a:pt x="2276" y="44"/>
                  </a:lnTo>
                  <a:lnTo>
                    <a:pt x="2369" y="57"/>
                  </a:lnTo>
                  <a:lnTo>
                    <a:pt x="2457" y="71"/>
                  </a:lnTo>
                  <a:lnTo>
                    <a:pt x="2540" y="86"/>
                  </a:lnTo>
                  <a:lnTo>
                    <a:pt x="2618" y="103"/>
                  </a:lnTo>
                  <a:lnTo>
                    <a:pt x="2691" y="121"/>
                  </a:lnTo>
                  <a:lnTo>
                    <a:pt x="2759" y="141"/>
                  </a:lnTo>
                  <a:lnTo>
                    <a:pt x="2820" y="161"/>
                  </a:lnTo>
                  <a:lnTo>
                    <a:pt x="2925" y="204"/>
                  </a:lnTo>
                  <a:lnTo>
                    <a:pt x="3002" y="251"/>
                  </a:lnTo>
                  <a:lnTo>
                    <a:pt x="3051" y="301"/>
                  </a:lnTo>
                  <a:lnTo>
                    <a:pt x="3067" y="354"/>
                  </a:lnTo>
                  <a:lnTo>
                    <a:pt x="3063" y="380"/>
                  </a:lnTo>
                  <a:lnTo>
                    <a:pt x="3030" y="431"/>
                  </a:lnTo>
                  <a:lnTo>
                    <a:pt x="2967" y="480"/>
                  </a:lnTo>
                  <a:lnTo>
                    <a:pt x="2876" y="525"/>
                  </a:lnTo>
                  <a:lnTo>
                    <a:pt x="2759" y="567"/>
                  </a:lnTo>
                  <a:lnTo>
                    <a:pt x="2691" y="586"/>
                  </a:lnTo>
                  <a:lnTo>
                    <a:pt x="2618" y="604"/>
                  </a:lnTo>
                  <a:lnTo>
                    <a:pt x="2540" y="621"/>
                  </a:lnTo>
                  <a:lnTo>
                    <a:pt x="2457" y="636"/>
                  </a:lnTo>
                  <a:lnTo>
                    <a:pt x="2369" y="651"/>
                  </a:lnTo>
                  <a:lnTo>
                    <a:pt x="2276" y="663"/>
                  </a:lnTo>
                  <a:lnTo>
                    <a:pt x="2180" y="675"/>
                  </a:lnTo>
                  <a:lnTo>
                    <a:pt x="2080" y="685"/>
                  </a:lnTo>
                  <a:lnTo>
                    <a:pt x="1977" y="693"/>
                  </a:lnTo>
                  <a:lnTo>
                    <a:pt x="1870" y="699"/>
                  </a:lnTo>
                  <a:lnTo>
                    <a:pt x="1760" y="704"/>
                  </a:lnTo>
                  <a:lnTo>
                    <a:pt x="1648" y="707"/>
                  </a:lnTo>
                  <a:lnTo>
                    <a:pt x="1534" y="708"/>
                  </a:lnTo>
                  <a:lnTo>
                    <a:pt x="1419" y="707"/>
                  </a:lnTo>
                  <a:lnTo>
                    <a:pt x="1307" y="704"/>
                  </a:lnTo>
                  <a:lnTo>
                    <a:pt x="1197" y="699"/>
                  </a:lnTo>
                  <a:lnTo>
                    <a:pt x="1091" y="693"/>
                  </a:lnTo>
                  <a:lnTo>
                    <a:pt x="987" y="685"/>
                  </a:lnTo>
                  <a:lnTo>
                    <a:pt x="887" y="675"/>
                  </a:lnTo>
                  <a:lnTo>
                    <a:pt x="791" y="663"/>
                  </a:lnTo>
                  <a:lnTo>
                    <a:pt x="699" y="651"/>
                  </a:lnTo>
                  <a:lnTo>
                    <a:pt x="611" y="636"/>
                  </a:lnTo>
                  <a:lnTo>
                    <a:pt x="527" y="621"/>
                  </a:lnTo>
                  <a:lnTo>
                    <a:pt x="449" y="604"/>
                  </a:lnTo>
                  <a:lnTo>
                    <a:pt x="376" y="586"/>
                  </a:lnTo>
                  <a:lnTo>
                    <a:pt x="309" y="567"/>
                  </a:lnTo>
                  <a:lnTo>
                    <a:pt x="247" y="546"/>
                  </a:lnTo>
                  <a:lnTo>
                    <a:pt x="143" y="503"/>
                  </a:lnTo>
                  <a:lnTo>
                    <a:pt x="65" y="456"/>
                  </a:lnTo>
                  <a:lnTo>
                    <a:pt x="17" y="406"/>
                  </a:lnTo>
                  <a:lnTo>
                    <a:pt x="0" y="354"/>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21" name="AutoShape 210">
              <a:extLst>
                <a:ext uri="{FF2B5EF4-FFF2-40B4-BE49-F238E27FC236}">
                  <a16:creationId xmlns:a16="http://schemas.microsoft.com/office/drawing/2014/main" id="{BA7F063C-755A-FE0C-4D23-B7CCDB00CAA2}"/>
                </a:ext>
              </a:extLst>
            </p:cNvPr>
            <p:cNvSpPr>
              <a:spLocks/>
            </p:cNvSpPr>
            <p:nvPr/>
          </p:nvSpPr>
          <p:spPr bwMode="auto">
            <a:xfrm>
              <a:off x="14284" y="-2194"/>
              <a:ext cx="2089" cy="1512"/>
            </a:xfrm>
            <a:custGeom>
              <a:avLst/>
              <a:gdLst>
                <a:gd name="T0" fmla="+- 0 16266 14284"/>
                <a:gd name="T1" fmla="*/ T0 w 2089"/>
                <a:gd name="T2" fmla="+- 0 -964 -2194"/>
                <a:gd name="T3" fmla="*/ -964 h 1284"/>
                <a:gd name="T4" fmla="+- 0 16239 14284"/>
                <a:gd name="T5" fmla="*/ T4 w 2089"/>
                <a:gd name="T6" fmla="+- 0 -921 -2194"/>
                <a:gd name="T7" fmla="*/ -921 h 1284"/>
                <a:gd name="T8" fmla="+- 0 16373 14284"/>
                <a:gd name="T9" fmla="*/ T8 w 2089"/>
                <a:gd name="T10" fmla="+- 0 -910 -2194"/>
                <a:gd name="T11" fmla="*/ -910 h 1284"/>
                <a:gd name="T12" fmla="+- 0 16346 14284"/>
                <a:gd name="T13" fmla="*/ T12 w 2089"/>
                <a:gd name="T14" fmla="+- 0 -954 -2194"/>
                <a:gd name="T15" fmla="*/ -954 h 1284"/>
                <a:gd name="T16" fmla="+- 0 16283 14284"/>
                <a:gd name="T17" fmla="*/ T16 w 2089"/>
                <a:gd name="T18" fmla="+- 0 -954 -2194"/>
                <a:gd name="T19" fmla="*/ -954 h 1284"/>
                <a:gd name="T20" fmla="+- 0 16266 14284"/>
                <a:gd name="T21" fmla="*/ T20 w 2089"/>
                <a:gd name="T22" fmla="+- 0 -964 -2194"/>
                <a:gd name="T23" fmla="*/ -964 h 1284"/>
                <a:gd name="T24" fmla="+- 0 16276 14284"/>
                <a:gd name="T25" fmla="*/ T24 w 2089"/>
                <a:gd name="T26" fmla="+- 0 -981 -2194"/>
                <a:gd name="T27" fmla="*/ -981 h 1284"/>
                <a:gd name="T28" fmla="+- 0 16266 14284"/>
                <a:gd name="T29" fmla="*/ T28 w 2089"/>
                <a:gd name="T30" fmla="+- 0 -964 -2194"/>
                <a:gd name="T31" fmla="*/ -964 h 1284"/>
                <a:gd name="T32" fmla="+- 0 16283 14284"/>
                <a:gd name="T33" fmla="*/ T32 w 2089"/>
                <a:gd name="T34" fmla="+- 0 -954 -2194"/>
                <a:gd name="T35" fmla="*/ -954 h 1284"/>
                <a:gd name="T36" fmla="+- 0 16293 14284"/>
                <a:gd name="T37" fmla="*/ T36 w 2089"/>
                <a:gd name="T38" fmla="+- 0 -971 -2194"/>
                <a:gd name="T39" fmla="*/ -971 h 1284"/>
                <a:gd name="T40" fmla="+- 0 16276 14284"/>
                <a:gd name="T41" fmla="*/ T40 w 2089"/>
                <a:gd name="T42" fmla="+- 0 -981 -2194"/>
                <a:gd name="T43" fmla="*/ -981 h 1284"/>
                <a:gd name="T44" fmla="+- 0 16302 14284"/>
                <a:gd name="T45" fmla="*/ T44 w 2089"/>
                <a:gd name="T46" fmla="+- 0 -1024 -2194"/>
                <a:gd name="T47" fmla="*/ -1024 h 1284"/>
                <a:gd name="T48" fmla="+- 0 16276 14284"/>
                <a:gd name="T49" fmla="*/ T48 w 2089"/>
                <a:gd name="T50" fmla="+- 0 -981 -2194"/>
                <a:gd name="T51" fmla="*/ -981 h 1284"/>
                <a:gd name="T52" fmla="+- 0 16293 14284"/>
                <a:gd name="T53" fmla="*/ T52 w 2089"/>
                <a:gd name="T54" fmla="+- 0 -971 -2194"/>
                <a:gd name="T55" fmla="*/ -971 h 1284"/>
                <a:gd name="T56" fmla="+- 0 16283 14284"/>
                <a:gd name="T57" fmla="*/ T56 w 2089"/>
                <a:gd name="T58" fmla="+- 0 -954 -2194"/>
                <a:gd name="T59" fmla="*/ -954 h 1284"/>
                <a:gd name="T60" fmla="+- 0 16346 14284"/>
                <a:gd name="T61" fmla="*/ T60 w 2089"/>
                <a:gd name="T62" fmla="+- 0 -954 -2194"/>
                <a:gd name="T63" fmla="*/ -954 h 1284"/>
                <a:gd name="T64" fmla="+- 0 16302 14284"/>
                <a:gd name="T65" fmla="*/ T64 w 2089"/>
                <a:gd name="T66" fmla="+- 0 -1024 -2194"/>
                <a:gd name="T67" fmla="*/ -1024 h 1284"/>
                <a:gd name="T68" fmla="+- 0 14295 14284"/>
                <a:gd name="T69" fmla="*/ T68 w 2089"/>
                <a:gd name="T70" fmla="+- 0 -2194 -2194"/>
                <a:gd name="T71" fmla="*/ -2194 h 1284"/>
                <a:gd name="T72" fmla="+- 0 14284 14284"/>
                <a:gd name="T73" fmla="*/ T72 w 2089"/>
                <a:gd name="T74" fmla="+- 0 -2176 -2194"/>
                <a:gd name="T75" fmla="*/ -2176 h 1284"/>
                <a:gd name="T76" fmla="+- 0 16266 14284"/>
                <a:gd name="T77" fmla="*/ T76 w 2089"/>
                <a:gd name="T78" fmla="+- 0 -964 -2194"/>
                <a:gd name="T79" fmla="*/ -964 h 1284"/>
                <a:gd name="T80" fmla="+- 0 16276 14284"/>
                <a:gd name="T81" fmla="*/ T80 w 2089"/>
                <a:gd name="T82" fmla="+- 0 -981 -2194"/>
                <a:gd name="T83" fmla="*/ -981 h 1284"/>
                <a:gd name="T84" fmla="+- 0 14295 14284"/>
                <a:gd name="T85" fmla="*/ T84 w 2089"/>
                <a:gd name="T86" fmla="+- 0 -2194 -2194"/>
                <a:gd name="T87" fmla="*/ -2194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089" h="1284">
                  <a:moveTo>
                    <a:pt x="1982" y="1230"/>
                  </a:moveTo>
                  <a:lnTo>
                    <a:pt x="1955" y="1273"/>
                  </a:lnTo>
                  <a:lnTo>
                    <a:pt x="2089" y="1284"/>
                  </a:lnTo>
                  <a:lnTo>
                    <a:pt x="2062" y="1240"/>
                  </a:lnTo>
                  <a:lnTo>
                    <a:pt x="1999" y="1240"/>
                  </a:lnTo>
                  <a:lnTo>
                    <a:pt x="1982" y="1230"/>
                  </a:lnTo>
                  <a:close/>
                  <a:moveTo>
                    <a:pt x="1992" y="1213"/>
                  </a:moveTo>
                  <a:lnTo>
                    <a:pt x="1982" y="1230"/>
                  </a:lnTo>
                  <a:lnTo>
                    <a:pt x="1999" y="1240"/>
                  </a:lnTo>
                  <a:lnTo>
                    <a:pt x="2009" y="1223"/>
                  </a:lnTo>
                  <a:lnTo>
                    <a:pt x="1992" y="1213"/>
                  </a:lnTo>
                  <a:close/>
                  <a:moveTo>
                    <a:pt x="2018" y="1170"/>
                  </a:moveTo>
                  <a:lnTo>
                    <a:pt x="1992" y="1213"/>
                  </a:lnTo>
                  <a:lnTo>
                    <a:pt x="2009" y="1223"/>
                  </a:lnTo>
                  <a:lnTo>
                    <a:pt x="1999" y="1240"/>
                  </a:lnTo>
                  <a:lnTo>
                    <a:pt x="2062" y="1240"/>
                  </a:lnTo>
                  <a:lnTo>
                    <a:pt x="2018" y="1170"/>
                  </a:lnTo>
                  <a:close/>
                  <a:moveTo>
                    <a:pt x="11" y="0"/>
                  </a:moveTo>
                  <a:lnTo>
                    <a:pt x="0" y="18"/>
                  </a:lnTo>
                  <a:lnTo>
                    <a:pt x="1982" y="1230"/>
                  </a:lnTo>
                  <a:lnTo>
                    <a:pt x="1992" y="1213"/>
                  </a:lnTo>
                  <a:lnTo>
                    <a:pt x="11"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22" name="AutoShape 209">
              <a:extLst>
                <a:ext uri="{FF2B5EF4-FFF2-40B4-BE49-F238E27FC236}">
                  <a16:creationId xmlns:a16="http://schemas.microsoft.com/office/drawing/2014/main" id="{1C9A995D-65D7-F3A5-9F76-444F088CF44A}"/>
                </a:ext>
              </a:extLst>
            </p:cNvPr>
            <p:cNvSpPr>
              <a:spLocks/>
            </p:cNvSpPr>
            <p:nvPr/>
          </p:nvSpPr>
          <p:spPr bwMode="auto">
            <a:xfrm>
              <a:off x="14023" y="-732"/>
              <a:ext cx="4662" cy="1846"/>
            </a:xfrm>
            <a:custGeom>
              <a:avLst/>
              <a:gdLst>
                <a:gd name="T0" fmla="+- 0 13524 13516"/>
                <a:gd name="T1" fmla="*/ T0 w 5684"/>
                <a:gd name="T2" fmla="+- 0 196 -909"/>
                <a:gd name="T3" fmla="*/ 196 h 2384"/>
                <a:gd name="T4" fmla="+- 0 13562 13516"/>
                <a:gd name="T5" fmla="*/ T4 w 5684"/>
                <a:gd name="T6" fmla="+- 0 69 -909"/>
                <a:gd name="T7" fmla="*/ 69 h 2384"/>
                <a:gd name="T8" fmla="+- 0 13632 13516"/>
                <a:gd name="T9" fmla="*/ T8 w 5684"/>
                <a:gd name="T10" fmla="+- 0 -54 -909"/>
                <a:gd name="T11" fmla="*/ -54 h 2384"/>
                <a:gd name="T12" fmla="+- 0 13731 13516"/>
                <a:gd name="T13" fmla="*/ T12 w 5684"/>
                <a:gd name="T14" fmla="+- 0 -171 -909"/>
                <a:gd name="T15" fmla="*/ -171 h 2384"/>
                <a:gd name="T16" fmla="+- 0 13858 13516"/>
                <a:gd name="T17" fmla="*/ T16 w 5684"/>
                <a:gd name="T18" fmla="+- 0 -283 -909"/>
                <a:gd name="T19" fmla="*/ -283 h 2384"/>
                <a:gd name="T20" fmla="+- 0 14011 13516"/>
                <a:gd name="T21" fmla="*/ T20 w 5684"/>
                <a:gd name="T22" fmla="+- 0 -388 -909"/>
                <a:gd name="T23" fmla="*/ -388 h 2384"/>
                <a:gd name="T24" fmla="+- 0 14188 13516"/>
                <a:gd name="T25" fmla="*/ T24 w 5684"/>
                <a:gd name="T26" fmla="+- 0 -485 -909"/>
                <a:gd name="T27" fmla="*/ -485 h 2384"/>
                <a:gd name="T28" fmla="+- 0 14388 13516"/>
                <a:gd name="T29" fmla="*/ T28 w 5684"/>
                <a:gd name="T30" fmla="+- 0 -574 -909"/>
                <a:gd name="T31" fmla="*/ -574 h 2384"/>
                <a:gd name="T32" fmla="+- 0 14608 13516"/>
                <a:gd name="T33" fmla="*/ T32 w 5684"/>
                <a:gd name="T34" fmla="+- 0 -654 -909"/>
                <a:gd name="T35" fmla="*/ -654 h 2384"/>
                <a:gd name="T36" fmla="+- 0 14848 13516"/>
                <a:gd name="T37" fmla="*/ T36 w 5684"/>
                <a:gd name="T38" fmla="+- 0 -725 -909"/>
                <a:gd name="T39" fmla="*/ -725 h 2384"/>
                <a:gd name="T40" fmla="+- 0 15104 13516"/>
                <a:gd name="T41" fmla="*/ T40 w 5684"/>
                <a:gd name="T42" fmla="+- 0 -785 -909"/>
                <a:gd name="T43" fmla="*/ -785 h 2384"/>
                <a:gd name="T44" fmla="+- 0 15376 13516"/>
                <a:gd name="T45" fmla="*/ T44 w 5684"/>
                <a:gd name="T46" fmla="+- 0 -834 -909"/>
                <a:gd name="T47" fmla="*/ -834 h 2384"/>
                <a:gd name="T48" fmla="+- 0 15662 13516"/>
                <a:gd name="T49" fmla="*/ T48 w 5684"/>
                <a:gd name="T50" fmla="+- 0 -872 -909"/>
                <a:gd name="T51" fmla="*/ -872 h 2384"/>
                <a:gd name="T52" fmla="+- 0 15960 13516"/>
                <a:gd name="T53" fmla="*/ T52 w 5684"/>
                <a:gd name="T54" fmla="+- 0 -896 -909"/>
                <a:gd name="T55" fmla="*/ -896 h 2384"/>
                <a:gd name="T56" fmla="+- 0 16269 13516"/>
                <a:gd name="T57" fmla="*/ T56 w 5684"/>
                <a:gd name="T58" fmla="+- 0 -908 -909"/>
                <a:gd name="T59" fmla="*/ -908 h 2384"/>
                <a:gd name="T60" fmla="+- 0 16582 13516"/>
                <a:gd name="T61" fmla="*/ T60 w 5684"/>
                <a:gd name="T62" fmla="+- 0 -906 -909"/>
                <a:gd name="T63" fmla="*/ -906 h 2384"/>
                <a:gd name="T64" fmla="+- 0 16887 13516"/>
                <a:gd name="T65" fmla="*/ T64 w 5684"/>
                <a:gd name="T66" fmla="+- 0 -890 -909"/>
                <a:gd name="T67" fmla="*/ -890 h 2384"/>
                <a:gd name="T68" fmla="+- 0 17181 13516"/>
                <a:gd name="T69" fmla="*/ T68 w 5684"/>
                <a:gd name="T70" fmla="+- 0 -860 -909"/>
                <a:gd name="T71" fmla="*/ -860 h 2384"/>
                <a:gd name="T72" fmla="+- 0 17463 13516"/>
                <a:gd name="T73" fmla="*/ T72 w 5684"/>
                <a:gd name="T74" fmla="+- 0 -819 -909"/>
                <a:gd name="T75" fmla="*/ -819 h 2384"/>
                <a:gd name="T76" fmla="+- 0 17730 13516"/>
                <a:gd name="T77" fmla="*/ T76 w 5684"/>
                <a:gd name="T78" fmla="+- 0 -766 -909"/>
                <a:gd name="T79" fmla="*/ -766 h 2384"/>
                <a:gd name="T80" fmla="+- 0 17981 13516"/>
                <a:gd name="T81" fmla="*/ T80 w 5684"/>
                <a:gd name="T82" fmla="+- 0 -702 -909"/>
                <a:gd name="T83" fmla="*/ -702 h 2384"/>
                <a:gd name="T84" fmla="+- 0 18214 13516"/>
                <a:gd name="T85" fmla="*/ T84 w 5684"/>
                <a:gd name="T86" fmla="+- 0 -629 -909"/>
                <a:gd name="T87" fmla="*/ -629 h 2384"/>
                <a:gd name="T88" fmla="+- 0 18428 13516"/>
                <a:gd name="T89" fmla="*/ T88 w 5684"/>
                <a:gd name="T90" fmla="+- 0 -545 -909"/>
                <a:gd name="T91" fmla="*/ -545 h 2384"/>
                <a:gd name="T92" fmla="+- 0 18620 13516"/>
                <a:gd name="T93" fmla="*/ T92 w 5684"/>
                <a:gd name="T94" fmla="+- 0 -453 -909"/>
                <a:gd name="T95" fmla="*/ -453 h 2384"/>
                <a:gd name="T96" fmla="+- 0 18790 13516"/>
                <a:gd name="T97" fmla="*/ T96 w 5684"/>
                <a:gd name="T98" fmla="+- 0 -354 -909"/>
                <a:gd name="T99" fmla="*/ -354 h 2384"/>
                <a:gd name="T100" fmla="+- 0 18934 13516"/>
                <a:gd name="T101" fmla="*/ T100 w 5684"/>
                <a:gd name="T102" fmla="+- 0 -246 -909"/>
                <a:gd name="T103" fmla="*/ -246 h 2384"/>
                <a:gd name="T104" fmla="+- 0 19052 13516"/>
                <a:gd name="T105" fmla="*/ T104 w 5684"/>
                <a:gd name="T106" fmla="+- 0 -133 -909"/>
                <a:gd name="T107" fmla="*/ -133 h 2384"/>
                <a:gd name="T108" fmla="+- 0 19141 13516"/>
                <a:gd name="T109" fmla="*/ T108 w 5684"/>
                <a:gd name="T110" fmla="+- 0 -14 -909"/>
                <a:gd name="T111" fmla="*/ -14 h 2384"/>
                <a:gd name="T112" fmla="+- 0 19200 13516"/>
                <a:gd name="T113" fmla="*/ T112 w 5684"/>
                <a:gd name="T114" fmla="+- 0 108 -909"/>
                <a:gd name="T115" fmla="*/ 108 h 2384"/>
                <a:gd name="T116" fmla="+- 0 19165 13516"/>
                <a:gd name="T117" fmla="*/ T116 w 5684"/>
                <a:gd name="T118" fmla="+- 0 539 -909"/>
                <a:gd name="T119" fmla="*/ 539 h 2384"/>
                <a:gd name="T120" fmla="+- 0 19085 13516"/>
                <a:gd name="T121" fmla="*/ T120 w 5684"/>
                <a:gd name="T122" fmla="+- 0 660 -909"/>
                <a:gd name="T123" fmla="*/ 660 h 2384"/>
                <a:gd name="T124" fmla="+- 0 18976 13516"/>
                <a:gd name="T125" fmla="*/ T124 w 5684"/>
                <a:gd name="T126" fmla="+- 0 775 -909"/>
                <a:gd name="T127" fmla="*/ 775 h 2384"/>
                <a:gd name="T128" fmla="+- 0 18841 13516"/>
                <a:gd name="T129" fmla="*/ T128 w 5684"/>
                <a:gd name="T130" fmla="+- 0 884 -909"/>
                <a:gd name="T131" fmla="*/ 884 h 2384"/>
                <a:gd name="T132" fmla="+- 0 18679 13516"/>
                <a:gd name="T133" fmla="*/ T132 w 5684"/>
                <a:gd name="T134" fmla="+- 0 987 -909"/>
                <a:gd name="T135" fmla="*/ 987 h 2384"/>
                <a:gd name="T136" fmla="+- 0 18494 13516"/>
                <a:gd name="T137" fmla="*/ T136 w 5684"/>
                <a:gd name="T138" fmla="+- 0 1081 -909"/>
                <a:gd name="T139" fmla="*/ 1081 h 2384"/>
                <a:gd name="T140" fmla="+- 0 18288 13516"/>
                <a:gd name="T141" fmla="*/ T140 w 5684"/>
                <a:gd name="T142" fmla="+- 0 1168 -909"/>
                <a:gd name="T143" fmla="*/ 1168 h 2384"/>
                <a:gd name="T144" fmla="+- 0 18061 13516"/>
                <a:gd name="T145" fmla="*/ T144 w 5684"/>
                <a:gd name="T146" fmla="+- 0 1245 -909"/>
                <a:gd name="T147" fmla="*/ 1245 h 2384"/>
                <a:gd name="T148" fmla="+- 0 17815 13516"/>
                <a:gd name="T149" fmla="*/ T148 w 5684"/>
                <a:gd name="T150" fmla="+- 0 1312 -909"/>
                <a:gd name="T151" fmla="*/ 1312 h 2384"/>
                <a:gd name="T152" fmla="+- 0 17553 13516"/>
                <a:gd name="T153" fmla="*/ T152 w 5684"/>
                <a:gd name="T154" fmla="+- 0 1368 -909"/>
                <a:gd name="T155" fmla="*/ 1368 h 2384"/>
                <a:gd name="T156" fmla="+- 0 17277 13516"/>
                <a:gd name="T157" fmla="*/ T156 w 5684"/>
                <a:gd name="T158" fmla="+- 0 1414 -909"/>
                <a:gd name="T159" fmla="*/ 1414 h 2384"/>
                <a:gd name="T160" fmla="+- 0 16986 13516"/>
                <a:gd name="T161" fmla="*/ T160 w 5684"/>
                <a:gd name="T162" fmla="+- 0 1447 -909"/>
                <a:gd name="T163" fmla="*/ 1447 h 2384"/>
                <a:gd name="T164" fmla="+- 0 16685 13516"/>
                <a:gd name="T165" fmla="*/ T164 w 5684"/>
                <a:gd name="T166" fmla="+- 0 1467 -909"/>
                <a:gd name="T167" fmla="*/ 1467 h 2384"/>
                <a:gd name="T168" fmla="+- 0 16373 13516"/>
                <a:gd name="T169" fmla="*/ T168 w 5684"/>
                <a:gd name="T170" fmla="+- 0 1474 -909"/>
                <a:gd name="T171" fmla="*/ 1474 h 2384"/>
                <a:gd name="T172" fmla="+- 0 16062 13516"/>
                <a:gd name="T173" fmla="*/ T172 w 5684"/>
                <a:gd name="T174" fmla="+- 0 1467 -909"/>
                <a:gd name="T175" fmla="*/ 1467 h 2384"/>
                <a:gd name="T176" fmla="+- 0 15760 13516"/>
                <a:gd name="T177" fmla="*/ T176 w 5684"/>
                <a:gd name="T178" fmla="+- 0 1447 -909"/>
                <a:gd name="T179" fmla="*/ 1447 h 2384"/>
                <a:gd name="T180" fmla="+- 0 15470 13516"/>
                <a:gd name="T181" fmla="*/ T180 w 5684"/>
                <a:gd name="T182" fmla="+- 0 1414 -909"/>
                <a:gd name="T183" fmla="*/ 1414 h 2384"/>
                <a:gd name="T184" fmla="+- 0 15193 13516"/>
                <a:gd name="T185" fmla="*/ T184 w 5684"/>
                <a:gd name="T186" fmla="+- 0 1368 -909"/>
                <a:gd name="T187" fmla="*/ 1368 h 2384"/>
                <a:gd name="T188" fmla="+- 0 14931 13516"/>
                <a:gd name="T189" fmla="*/ T188 w 5684"/>
                <a:gd name="T190" fmla="+- 0 1312 -909"/>
                <a:gd name="T191" fmla="*/ 1312 h 2384"/>
                <a:gd name="T192" fmla="+- 0 14686 13516"/>
                <a:gd name="T193" fmla="*/ T192 w 5684"/>
                <a:gd name="T194" fmla="+- 0 1245 -909"/>
                <a:gd name="T195" fmla="*/ 1245 h 2384"/>
                <a:gd name="T196" fmla="+- 0 14459 13516"/>
                <a:gd name="T197" fmla="*/ T196 w 5684"/>
                <a:gd name="T198" fmla="+- 0 1168 -909"/>
                <a:gd name="T199" fmla="*/ 1168 h 2384"/>
                <a:gd name="T200" fmla="+- 0 14252 13516"/>
                <a:gd name="T201" fmla="*/ T200 w 5684"/>
                <a:gd name="T202" fmla="+- 0 1081 -909"/>
                <a:gd name="T203" fmla="*/ 1081 h 2384"/>
                <a:gd name="T204" fmla="+- 0 14067 13516"/>
                <a:gd name="T205" fmla="*/ T204 w 5684"/>
                <a:gd name="T206" fmla="+- 0 987 -909"/>
                <a:gd name="T207" fmla="*/ 987 h 2384"/>
                <a:gd name="T208" fmla="+- 0 13906 13516"/>
                <a:gd name="T209" fmla="*/ T208 w 5684"/>
                <a:gd name="T210" fmla="+- 0 884 -909"/>
                <a:gd name="T211" fmla="*/ 884 h 2384"/>
                <a:gd name="T212" fmla="+- 0 13771 13516"/>
                <a:gd name="T213" fmla="*/ T212 w 5684"/>
                <a:gd name="T214" fmla="+- 0 775 -909"/>
                <a:gd name="T215" fmla="*/ 775 h 2384"/>
                <a:gd name="T216" fmla="+- 0 13662 13516"/>
                <a:gd name="T217" fmla="*/ T216 w 5684"/>
                <a:gd name="T218" fmla="+- 0 660 -909"/>
                <a:gd name="T219" fmla="*/ 660 h 2384"/>
                <a:gd name="T220" fmla="+- 0 13582 13516"/>
                <a:gd name="T221" fmla="*/ T220 w 5684"/>
                <a:gd name="T222" fmla="+- 0 539 -909"/>
                <a:gd name="T223" fmla="*/ 539 h 2384"/>
                <a:gd name="T224" fmla="+- 0 13533 13516"/>
                <a:gd name="T225" fmla="*/ T224 w 5684"/>
                <a:gd name="T226" fmla="+- 0 413 -909"/>
                <a:gd name="T227" fmla="*/ 413 h 2384"/>
                <a:gd name="T228" fmla="+- 0 13516 13516"/>
                <a:gd name="T229" fmla="*/ T228 w 5684"/>
                <a:gd name="T230" fmla="+- 0 283 -909"/>
                <a:gd name="T231" fmla="*/ 283 h 2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684" h="2384">
                  <a:moveTo>
                    <a:pt x="0" y="1192"/>
                  </a:moveTo>
                  <a:lnTo>
                    <a:pt x="2" y="1148"/>
                  </a:lnTo>
                  <a:lnTo>
                    <a:pt x="8" y="1105"/>
                  </a:lnTo>
                  <a:lnTo>
                    <a:pt x="17" y="1062"/>
                  </a:lnTo>
                  <a:lnTo>
                    <a:pt x="30" y="1020"/>
                  </a:lnTo>
                  <a:lnTo>
                    <a:pt x="46" y="978"/>
                  </a:lnTo>
                  <a:lnTo>
                    <a:pt x="66" y="936"/>
                  </a:lnTo>
                  <a:lnTo>
                    <a:pt x="89" y="895"/>
                  </a:lnTo>
                  <a:lnTo>
                    <a:pt x="116" y="855"/>
                  </a:lnTo>
                  <a:lnTo>
                    <a:pt x="146" y="815"/>
                  </a:lnTo>
                  <a:lnTo>
                    <a:pt x="179" y="776"/>
                  </a:lnTo>
                  <a:lnTo>
                    <a:pt x="215" y="738"/>
                  </a:lnTo>
                  <a:lnTo>
                    <a:pt x="255" y="700"/>
                  </a:lnTo>
                  <a:lnTo>
                    <a:pt x="297" y="663"/>
                  </a:lnTo>
                  <a:lnTo>
                    <a:pt x="342" y="626"/>
                  </a:lnTo>
                  <a:lnTo>
                    <a:pt x="390" y="590"/>
                  </a:lnTo>
                  <a:lnTo>
                    <a:pt x="441" y="555"/>
                  </a:lnTo>
                  <a:lnTo>
                    <a:pt x="495" y="521"/>
                  </a:lnTo>
                  <a:lnTo>
                    <a:pt x="551" y="488"/>
                  </a:lnTo>
                  <a:lnTo>
                    <a:pt x="611" y="456"/>
                  </a:lnTo>
                  <a:lnTo>
                    <a:pt x="672" y="424"/>
                  </a:lnTo>
                  <a:lnTo>
                    <a:pt x="736" y="393"/>
                  </a:lnTo>
                  <a:lnTo>
                    <a:pt x="803" y="364"/>
                  </a:lnTo>
                  <a:lnTo>
                    <a:pt x="872" y="335"/>
                  </a:lnTo>
                  <a:lnTo>
                    <a:pt x="943" y="307"/>
                  </a:lnTo>
                  <a:lnTo>
                    <a:pt x="1017" y="280"/>
                  </a:lnTo>
                  <a:lnTo>
                    <a:pt x="1092" y="255"/>
                  </a:lnTo>
                  <a:lnTo>
                    <a:pt x="1170" y="230"/>
                  </a:lnTo>
                  <a:lnTo>
                    <a:pt x="1250" y="207"/>
                  </a:lnTo>
                  <a:lnTo>
                    <a:pt x="1332" y="184"/>
                  </a:lnTo>
                  <a:lnTo>
                    <a:pt x="1415" y="163"/>
                  </a:lnTo>
                  <a:lnTo>
                    <a:pt x="1501" y="143"/>
                  </a:lnTo>
                  <a:lnTo>
                    <a:pt x="1588" y="124"/>
                  </a:lnTo>
                  <a:lnTo>
                    <a:pt x="1677" y="106"/>
                  </a:lnTo>
                  <a:lnTo>
                    <a:pt x="1768" y="90"/>
                  </a:lnTo>
                  <a:lnTo>
                    <a:pt x="1860" y="75"/>
                  </a:lnTo>
                  <a:lnTo>
                    <a:pt x="1954" y="61"/>
                  </a:lnTo>
                  <a:lnTo>
                    <a:pt x="2050" y="49"/>
                  </a:lnTo>
                  <a:lnTo>
                    <a:pt x="2146" y="37"/>
                  </a:lnTo>
                  <a:lnTo>
                    <a:pt x="2244" y="28"/>
                  </a:lnTo>
                  <a:lnTo>
                    <a:pt x="2344" y="19"/>
                  </a:lnTo>
                  <a:lnTo>
                    <a:pt x="2444" y="13"/>
                  </a:lnTo>
                  <a:lnTo>
                    <a:pt x="2546" y="7"/>
                  </a:lnTo>
                  <a:lnTo>
                    <a:pt x="2649" y="3"/>
                  </a:lnTo>
                  <a:lnTo>
                    <a:pt x="2753" y="1"/>
                  </a:lnTo>
                  <a:lnTo>
                    <a:pt x="2857" y="0"/>
                  </a:lnTo>
                  <a:lnTo>
                    <a:pt x="2962" y="1"/>
                  </a:lnTo>
                  <a:lnTo>
                    <a:pt x="3066" y="3"/>
                  </a:lnTo>
                  <a:lnTo>
                    <a:pt x="3169" y="7"/>
                  </a:lnTo>
                  <a:lnTo>
                    <a:pt x="3270" y="13"/>
                  </a:lnTo>
                  <a:lnTo>
                    <a:pt x="3371" y="19"/>
                  </a:lnTo>
                  <a:lnTo>
                    <a:pt x="3470" y="28"/>
                  </a:lnTo>
                  <a:lnTo>
                    <a:pt x="3568" y="37"/>
                  </a:lnTo>
                  <a:lnTo>
                    <a:pt x="3665" y="49"/>
                  </a:lnTo>
                  <a:lnTo>
                    <a:pt x="3761" y="61"/>
                  </a:lnTo>
                  <a:lnTo>
                    <a:pt x="3854" y="75"/>
                  </a:lnTo>
                  <a:lnTo>
                    <a:pt x="3947" y="90"/>
                  </a:lnTo>
                  <a:lnTo>
                    <a:pt x="4037" y="106"/>
                  </a:lnTo>
                  <a:lnTo>
                    <a:pt x="4127" y="124"/>
                  </a:lnTo>
                  <a:lnTo>
                    <a:pt x="4214" y="143"/>
                  </a:lnTo>
                  <a:lnTo>
                    <a:pt x="4299" y="163"/>
                  </a:lnTo>
                  <a:lnTo>
                    <a:pt x="4383" y="184"/>
                  </a:lnTo>
                  <a:lnTo>
                    <a:pt x="4465" y="207"/>
                  </a:lnTo>
                  <a:lnTo>
                    <a:pt x="4545" y="230"/>
                  </a:lnTo>
                  <a:lnTo>
                    <a:pt x="4623" y="255"/>
                  </a:lnTo>
                  <a:lnTo>
                    <a:pt x="4698" y="280"/>
                  </a:lnTo>
                  <a:lnTo>
                    <a:pt x="4772" y="307"/>
                  </a:lnTo>
                  <a:lnTo>
                    <a:pt x="4843" y="335"/>
                  </a:lnTo>
                  <a:lnTo>
                    <a:pt x="4912" y="364"/>
                  </a:lnTo>
                  <a:lnTo>
                    <a:pt x="4978" y="393"/>
                  </a:lnTo>
                  <a:lnTo>
                    <a:pt x="5043" y="424"/>
                  </a:lnTo>
                  <a:lnTo>
                    <a:pt x="5104" y="456"/>
                  </a:lnTo>
                  <a:lnTo>
                    <a:pt x="5163" y="488"/>
                  </a:lnTo>
                  <a:lnTo>
                    <a:pt x="5220" y="521"/>
                  </a:lnTo>
                  <a:lnTo>
                    <a:pt x="5274" y="555"/>
                  </a:lnTo>
                  <a:lnTo>
                    <a:pt x="5325" y="590"/>
                  </a:lnTo>
                  <a:lnTo>
                    <a:pt x="5373" y="626"/>
                  </a:lnTo>
                  <a:lnTo>
                    <a:pt x="5418" y="663"/>
                  </a:lnTo>
                  <a:lnTo>
                    <a:pt x="5460" y="700"/>
                  </a:lnTo>
                  <a:lnTo>
                    <a:pt x="5500" y="738"/>
                  </a:lnTo>
                  <a:lnTo>
                    <a:pt x="5536" y="776"/>
                  </a:lnTo>
                  <a:lnTo>
                    <a:pt x="5569" y="815"/>
                  </a:lnTo>
                  <a:lnTo>
                    <a:pt x="5599" y="855"/>
                  </a:lnTo>
                  <a:lnTo>
                    <a:pt x="5625" y="895"/>
                  </a:lnTo>
                  <a:lnTo>
                    <a:pt x="5649" y="936"/>
                  </a:lnTo>
                  <a:lnTo>
                    <a:pt x="5669" y="978"/>
                  </a:lnTo>
                  <a:lnTo>
                    <a:pt x="5684" y="1017"/>
                  </a:lnTo>
                  <a:moveTo>
                    <a:pt x="5684" y="1367"/>
                  </a:moveTo>
                  <a:lnTo>
                    <a:pt x="5669" y="1406"/>
                  </a:lnTo>
                  <a:lnTo>
                    <a:pt x="5649" y="1448"/>
                  </a:lnTo>
                  <a:lnTo>
                    <a:pt x="5625" y="1488"/>
                  </a:lnTo>
                  <a:lnTo>
                    <a:pt x="5599" y="1529"/>
                  </a:lnTo>
                  <a:lnTo>
                    <a:pt x="5569" y="1569"/>
                  </a:lnTo>
                  <a:lnTo>
                    <a:pt x="5536" y="1608"/>
                  </a:lnTo>
                  <a:lnTo>
                    <a:pt x="5500" y="1646"/>
                  </a:lnTo>
                  <a:lnTo>
                    <a:pt x="5460" y="1684"/>
                  </a:lnTo>
                  <a:lnTo>
                    <a:pt x="5418" y="1721"/>
                  </a:lnTo>
                  <a:lnTo>
                    <a:pt x="5373" y="1758"/>
                  </a:lnTo>
                  <a:lnTo>
                    <a:pt x="5325" y="1793"/>
                  </a:lnTo>
                  <a:lnTo>
                    <a:pt x="5274" y="1828"/>
                  </a:lnTo>
                  <a:lnTo>
                    <a:pt x="5220" y="1862"/>
                  </a:lnTo>
                  <a:lnTo>
                    <a:pt x="5163" y="1896"/>
                  </a:lnTo>
                  <a:lnTo>
                    <a:pt x="5104" y="1928"/>
                  </a:lnTo>
                  <a:lnTo>
                    <a:pt x="5043" y="1960"/>
                  </a:lnTo>
                  <a:lnTo>
                    <a:pt x="4978" y="1990"/>
                  </a:lnTo>
                  <a:lnTo>
                    <a:pt x="4912" y="2020"/>
                  </a:lnTo>
                  <a:lnTo>
                    <a:pt x="4843" y="2049"/>
                  </a:lnTo>
                  <a:lnTo>
                    <a:pt x="4772" y="2077"/>
                  </a:lnTo>
                  <a:lnTo>
                    <a:pt x="4698" y="2103"/>
                  </a:lnTo>
                  <a:lnTo>
                    <a:pt x="4623" y="2129"/>
                  </a:lnTo>
                  <a:lnTo>
                    <a:pt x="4545" y="2154"/>
                  </a:lnTo>
                  <a:lnTo>
                    <a:pt x="4465" y="2177"/>
                  </a:lnTo>
                  <a:lnTo>
                    <a:pt x="4383" y="2200"/>
                  </a:lnTo>
                  <a:lnTo>
                    <a:pt x="4299" y="2221"/>
                  </a:lnTo>
                  <a:lnTo>
                    <a:pt x="4214" y="2241"/>
                  </a:lnTo>
                  <a:lnTo>
                    <a:pt x="4127" y="2260"/>
                  </a:lnTo>
                  <a:lnTo>
                    <a:pt x="4037" y="2277"/>
                  </a:lnTo>
                  <a:lnTo>
                    <a:pt x="3947" y="2294"/>
                  </a:lnTo>
                  <a:lnTo>
                    <a:pt x="3854" y="2309"/>
                  </a:lnTo>
                  <a:lnTo>
                    <a:pt x="3761" y="2323"/>
                  </a:lnTo>
                  <a:lnTo>
                    <a:pt x="3665" y="2335"/>
                  </a:lnTo>
                  <a:lnTo>
                    <a:pt x="3568" y="2346"/>
                  </a:lnTo>
                  <a:lnTo>
                    <a:pt x="3470" y="2356"/>
                  </a:lnTo>
                  <a:lnTo>
                    <a:pt x="3371" y="2364"/>
                  </a:lnTo>
                  <a:lnTo>
                    <a:pt x="3270" y="2371"/>
                  </a:lnTo>
                  <a:lnTo>
                    <a:pt x="3169" y="2376"/>
                  </a:lnTo>
                  <a:lnTo>
                    <a:pt x="3066" y="2380"/>
                  </a:lnTo>
                  <a:lnTo>
                    <a:pt x="2962" y="2383"/>
                  </a:lnTo>
                  <a:lnTo>
                    <a:pt x="2857" y="2383"/>
                  </a:lnTo>
                  <a:lnTo>
                    <a:pt x="2753" y="2383"/>
                  </a:lnTo>
                  <a:lnTo>
                    <a:pt x="2649" y="2380"/>
                  </a:lnTo>
                  <a:lnTo>
                    <a:pt x="2546" y="2376"/>
                  </a:lnTo>
                  <a:lnTo>
                    <a:pt x="2444" y="2371"/>
                  </a:lnTo>
                  <a:lnTo>
                    <a:pt x="2344" y="2364"/>
                  </a:lnTo>
                  <a:lnTo>
                    <a:pt x="2244" y="2356"/>
                  </a:lnTo>
                  <a:lnTo>
                    <a:pt x="2146" y="2346"/>
                  </a:lnTo>
                  <a:lnTo>
                    <a:pt x="2050" y="2335"/>
                  </a:lnTo>
                  <a:lnTo>
                    <a:pt x="1954" y="2323"/>
                  </a:lnTo>
                  <a:lnTo>
                    <a:pt x="1860" y="2309"/>
                  </a:lnTo>
                  <a:lnTo>
                    <a:pt x="1768" y="2294"/>
                  </a:lnTo>
                  <a:lnTo>
                    <a:pt x="1677" y="2277"/>
                  </a:lnTo>
                  <a:lnTo>
                    <a:pt x="1588" y="2260"/>
                  </a:lnTo>
                  <a:lnTo>
                    <a:pt x="1501" y="2241"/>
                  </a:lnTo>
                  <a:lnTo>
                    <a:pt x="1415" y="2221"/>
                  </a:lnTo>
                  <a:lnTo>
                    <a:pt x="1332" y="2200"/>
                  </a:lnTo>
                  <a:lnTo>
                    <a:pt x="1250" y="2177"/>
                  </a:lnTo>
                  <a:lnTo>
                    <a:pt x="1170" y="2154"/>
                  </a:lnTo>
                  <a:lnTo>
                    <a:pt x="1092" y="2129"/>
                  </a:lnTo>
                  <a:lnTo>
                    <a:pt x="1017" y="2103"/>
                  </a:lnTo>
                  <a:lnTo>
                    <a:pt x="943" y="2077"/>
                  </a:lnTo>
                  <a:lnTo>
                    <a:pt x="872" y="2049"/>
                  </a:lnTo>
                  <a:lnTo>
                    <a:pt x="803" y="2020"/>
                  </a:lnTo>
                  <a:lnTo>
                    <a:pt x="736" y="1990"/>
                  </a:lnTo>
                  <a:lnTo>
                    <a:pt x="672" y="1960"/>
                  </a:lnTo>
                  <a:lnTo>
                    <a:pt x="611" y="1928"/>
                  </a:lnTo>
                  <a:lnTo>
                    <a:pt x="551" y="1896"/>
                  </a:lnTo>
                  <a:lnTo>
                    <a:pt x="495" y="1862"/>
                  </a:lnTo>
                  <a:lnTo>
                    <a:pt x="441" y="1828"/>
                  </a:lnTo>
                  <a:lnTo>
                    <a:pt x="390" y="1793"/>
                  </a:lnTo>
                  <a:lnTo>
                    <a:pt x="342" y="1758"/>
                  </a:lnTo>
                  <a:lnTo>
                    <a:pt x="297" y="1721"/>
                  </a:lnTo>
                  <a:lnTo>
                    <a:pt x="255" y="1684"/>
                  </a:lnTo>
                  <a:lnTo>
                    <a:pt x="215" y="1646"/>
                  </a:lnTo>
                  <a:lnTo>
                    <a:pt x="179" y="1608"/>
                  </a:lnTo>
                  <a:lnTo>
                    <a:pt x="146" y="1569"/>
                  </a:lnTo>
                  <a:lnTo>
                    <a:pt x="116" y="1529"/>
                  </a:lnTo>
                  <a:lnTo>
                    <a:pt x="89" y="1488"/>
                  </a:lnTo>
                  <a:lnTo>
                    <a:pt x="66" y="1448"/>
                  </a:lnTo>
                  <a:lnTo>
                    <a:pt x="46" y="1406"/>
                  </a:lnTo>
                  <a:lnTo>
                    <a:pt x="30" y="1364"/>
                  </a:lnTo>
                  <a:lnTo>
                    <a:pt x="17" y="1322"/>
                  </a:lnTo>
                  <a:lnTo>
                    <a:pt x="8" y="1279"/>
                  </a:lnTo>
                  <a:lnTo>
                    <a:pt x="2" y="1236"/>
                  </a:lnTo>
                  <a:lnTo>
                    <a:pt x="0" y="1192"/>
                  </a:lnTo>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23" name="CuadroTexto 22">
            <a:extLst>
              <a:ext uri="{FF2B5EF4-FFF2-40B4-BE49-F238E27FC236}">
                <a16:creationId xmlns:a16="http://schemas.microsoft.com/office/drawing/2014/main" id="{5D293866-072B-D20D-55A8-D0C0A5E44C62}"/>
              </a:ext>
            </a:extLst>
          </p:cNvPr>
          <p:cNvSpPr txBox="1"/>
          <p:nvPr/>
        </p:nvSpPr>
        <p:spPr>
          <a:xfrm>
            <a:off x="8386635" y="4801126"/>
            <a:ext cx="2225616" cy="646331"/>
          </a:xfrm>
          <a:prstGeom prst="rect">
            <a:avLst/>
          </a:prstGeom>
          <a:noFill/>
        </p:spPr>
        <p:txBody>
          <a:bodyPr wrap="square" rtlCol="0">
            <a:spAutoFit/>
          </a:bodyPr>
          <a:lstStyle/>
          <a:p>
            <a:pPr algn="ctr"/>
            <a:r>
              <a:rPr lang="es-CO" dirty="0">
                <a:latin typeface="Arial MT"/>
              </a:rPr>
              <a:t>Seleccionar botón validar</a:t>
            </a:r>
          </a:p>
        </p:txBody>
      </p:sp>
    </p:spTree>
    <p:extLst>
      <p:ext uri="{BB962C8B-B14F-4D97-AF65-F5344CB8AC3E}">
        <p14:creationId xmlns:p14="http://schemas.microsoft.com/office/powerpoint/2010/main" val="2588964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EXPORTAR RESUMEN</a:t>
            </a:r>
            <a:endParaRPr lang="es-CO" sz="2000" dirty="0"/>
          </a:p>
        </p:txBody>
      </p:sp>
      <p:grpSp>
        <p:nvGrpSpPr>
          <p:cNvPr id="18" name="Group 198">
            <a:extLst>
              <a:ext uri="{FF2B5EF4-FFF2-40B4-BE49-F238E27FC236}">
                <a16:creationId xmlns:a16="http://schemas.microsoft.com/office/drawing/2014/main" id="{150474D7-5221-7B46-6C57-238E16E9DD5C}"/>
              </a:ext>
            </a:extLst>
          </p:cNvPr>
          <p:cNvGrpSpPr>
            <a:grpSpLocks/>
          </p:cNvGrpSpPr>
          <p:nvPr/>
        </p:nvGrpSpPr>
        <p:grpSpPr bwMode="auto">
          <a:xfrm>
            <a:off x="1140789" y="1224950"/>
            <a:ext cx="8520796" cy="4874083"/>
            <a:chOff x="1248" y="-7389"/>
            <a:chExt cx="13043" cy="8402"/>
          </a:xfrm>
        </p:grpSpPr>
        <p:pic>
          <p:nvPicPr>
            <p:cNvPr id="19" name="Picture 202">
              <a:extLst>
                <a:ext uri="{FF2B5EF4-FFF2-40B4-BE49-F238E27FC236}">
                  <a16:creationId xmlns:a16="http://schemas.microsoft.com/office/drawing/2014/main" id="{F4FE03F4-8EDA-DD2E-E92A-6272728AB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7389"/>
              <a:ext cx="12748" cy="6522"/>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201">
              <a:extLst>
                <a:ext uri="{FF2B5EF4-FFF2-40B4-BE49-F238E27FC236}">
                  <a16:creationId xmlns:a16="http://schemas.microsoft.com/office/drawing/2014/main" id="{8F3BB6AE-A0D0-BEA5-9C57-3A43E30E7648}"/>
                </a:ext>
              </a:extLst>
            </p:cNvPr>
            <p:cNvSpPr>
              <a:spLocks/>
            </p:cNvSpPr>
            <p:nvPr/>
          </p:nvSpPr>
          <p:spPr bwMode="auto">
            <a:xfrm>
              <a:off x="11223" y="-2039"/>
              <a:ext cx="3068" cy="708"/>
            </a:xfrm>
            <a:custGeom>
              <a:avLst/>
              <a:gdLst>
                <a:gd name="T0" fmla="+- 0 11260 11223"/>
                <a:gd name="T1" fmla="*/ T0 w 3068"/>
                <a:gd name="T2" fmla="+- 0 -1762 -2038"/>
                <a:gd name="T3" fmla="*/ -1762 h 708"/>
                <a:gd name="T4" fmla="+- 0 11415 11223"/>
                <a:gd name="T5" fmla="*/ T4 w 3068"/>
                <a:gd name="T6" fmla="+- 0 -1856 -2038"/>
                <a:gd name="T7" fmla="*/ -1856 h 708"/>
                <a:gd name="T8" fmla="+- 0 11599 11223"/>
                <a:gd name="T9" fmla="*/ T8 w 3068"/>
                <a:gd name="T10" fmla="+- 0 -1917 -2038"/>
                <a:gd name="T11" fmla="*/ -1917 h 708"/>
                <a:gd name="T12" fmla="+- 0 11750 11223"/>
                <a:gd name="T13" fmla="*/ T12 w 3068"/>
                <a:gd name="T14" fmla="+- 0 -1952 -2038"/>
                <a:gd name="T15" fmla="*/ -1952 h 708"/>
                <a:gd name="T16" fmla="+- 0 11922 11223"/>
                <a:gd name="T17" fmla="*/ T16 w 3068"/>
                <a:gd name="T18" fmla="+- 0 -1981 -2038"/>
                <a:gd name="T19" fmla="*/ -1981 h 708"/>
                <a:gd name="T20" fmla="+- 0 12110 11223"/>
                <a:gd name="T21" fmla="*/ T20 w 3068"/>
                <a:gd name="T22" fmla="+- 0 -2005 -2038"/>
                <a:gd name="T23" fmla="*/ -2005 h 708"/>
                <a:gd name="T24" fmla="+- 0 12314 11223"/>
                <a:gd name="T25" fmla="*/ T24 w 3068"/>
                <a:gd name="T26" fmla="+- 0 -2023 -2038"/>
                <a:gd name="T27" fmla="*/ -2023 h 708"/>
                <a:gd name="T28" fmla="+- 0 12530 11223"/>
                <a:gd name="T29" fmla="*/ T28 w 3068"/>
                <a:gd name="T30" fmla="+- 0 -2034 -2038"/>
                <a:gd name="T31" fmla="*/ -2034 h 708"/>
                <a:gd name="T32" fmla="+- 0 12757 11223"/>
                <a:gd name="T33" fmla="*/ T32 w 3068"/>
                <a:gd name="T34" fmla="+- 0 -2038 -2038"/>
                <a:gd name="T35" fmla="*/ -2038 h 708"/>
                <a:gd name="T36" fmla="+- 0 12983 11223"/>
                <a:gd name="T37" fmla="*/ T36 w 3068"/>
                <a:gd name="T38" fmla="+- 0 -2034 -2038"/>
                <a:gd name="T39" fmla="*/ -2034 h 708"/>
                <a:gd name="T40" fmla="+- 0 13200 11223"/>
                <a:gd name="T41" fmla="*/ T40 w 3068"/>
                <a:gd name="T42" fmla="+- 0 -2023 -2038"/>
                <a:gd name="T43" fmla="*/ -2023 h 708"/>
                <a:gd name="T44" fmla="+- 0 13403 11223"/>
                <a:gd name="T45" fmla="*/ T44 w 3068"/>
                <a:gd name="T46" fmla="+- 0 -2005 -2038"/>
                <a:gd name="T47" fmla="*/ -2005 h 708"/>
                <a:gd name="T48" fmla="+- 0 13592 11223"/>
                <a:gd name="T49" fmla="*/ T48 w 3068"/>
                <a:gd name="T50" fmla="+- 0 -1981 -2038"/>
                <a:gd name="T51" fmla="*/ -1981 h 708"/>
                <a:gd name="T52" fmla="+- 0 13763 11223"/>
                <a:gd name="T53" fmla="*/ T52 w 3068"/>
                <a:gd name="T54" fmla="+- 0 -1952 -2038"/>
                <a:gd name="T55" fmla="*/ -1952 h 708"/>
                <a:gd name="T56" fmla="+- 0 13914 11223"/>
                <a:gd name="T57" fmla="*/ T56 w 3068"/>
                <a:gd name="T58" fmla="+- 0 -1917 -2038"/>
                <a:gd name="T59" fmla="*/ -1917 h 708"/>
                <a:gd name="T60" fmla="+- 0 14043 11223"/>
                <a:gd name="T61" fmla="*/ T60 w 3068"/>
                <a:gd name="T62" fmla="+- 0 -1877 -2038"/>
                <a:gd name="T63" fmla="*/ -1877 h 708"/>
                <a:gd name="T64" fmla="+- 0 14225 11223"/>
                <a:gd name="T65" fmla="*/ T64 w 3068"/>
                <a:gd name="T66" fmla="+- 0 -1787 -2038"/>
                <a:gd name="T67" fmla="*/ -1787 h 708"/>
                <a:gd name="T68" fmla="+- 0 14290 11223"/>
                <a:gd name="T69" fmla="*/ T68 w 3068"/>
                <a:gd name="T70" fmla="+- 0 -1684 -2038"/>
                <a:gd name="T71" fmla="*/ -1684 h 708"/>
                <a:gd name="T72" fmla="+- 0 14253 11223"/>
                <a:gd name="T73" fmla="*/ T72 w 3068"/>
                <a:gd name="T74" fmla="+- 0 -1607 -2038"/>
                <a:gd name="T75" fmla="*/ -1607 h 708"/>
                <a:gd name="T76" fmla="+- 0 14099 11223"/>
                <a:gd name="T77" fmla="*/ T76 w 3068"/>
                <a:gd name="T78" fmla="+- 0 -1513 -2038"/>
                <a:gd name="T79" fmla="*/ -1513 h 708"/>
                <a:gd name="T80" fmla="+- 0 13914 11223"/>
                <a:gd name="T81" fmla="*/ T80 w 3068"/>
                <a:gd name="T82" fmla="+- 0 -1452 -2038"/>
                <a:gd name="T83" fmla="*/ -1452 h 708"/>
                <a:gd name="T84" fmla="+- 0 13763 11223"/>
                <a:gd name="T85" fmla="*/ T84 w 3068"/>
                <a:gd name="T86" fmla="+- 0 -1417 -2038"/>
                <a:gd name="T87" fmla="*/ -1417 h 708"/>
                <a:gd name="T88" fmla="+- 0 13592 11223"/>
                <a:gd name="T89" fmla="*/ T88 w 3068"/>
                <a:gd name="T90" fmla="+- 0 -1387 -2038"/>
                <a:gd name="T91" fmla="*/ -1387 h 708"/>
                <a:gd name="T92" fmla="+- 0 13403 11223"/>
                <a:gd name="T93" fmla="*/ T92 w 3068"/>
                <a:gd name="T94" fmla="+- 0 -1363 -2038"/>
                <a:gd name="T95" fmla="*/ -1363 h 708"/>
                <a:gd name="T96" fmla="+- 0 13200 11223"/>
                <a:gd name="T97" fmla="*/ T96 w 3068"/>
                <a:gd name="T98" fmla="+- 0 -1345 -2038"/>
                <a:gd name="T99" fmla="*/ -1345 h 708"/>
                <a:gd name="T100" fmla="+- 0 12983 11223"/>
                <a:gd name="T101" fmla="*/ T100 w 3068"/>
                <a:gd name="T102" fmla="+- 0 -1334 -2038"/>
                <a:gd name="T103" fmla="*/ -1334 h 708"/>
                <a:gd name="T104" fmla="+- 0 12757 11223"/>
                <a:gd name="T105" fmla="*/ T104 w 3068"/>
                <a:gd name="T106" fmla="+- 0 -1330 -2038"/>
                <a:gd name="T107" fmla="*/ -1330 h 708"/>
                <a:gd name="T108" fmla="+- 0 12530 11223"/>
                <a:gd name="T109" fmla="*/ T108 w 3068"/>
                <a:gd name="T110" fmla="+- 0 -1334 -2038"/>
                <a:gd name="T111" fmla="*/ -1334 h 708"/>
                <a:gd name="T112" fmla="+- 0 12314 11223"/>
                <a:gd name="T113" fmla="*/ T112 w 3068"/>
                <a:gd name="T114" fmla="+- 0 -1345 -2038"/>
                <a:gd name="T115" fmla="*/ -1345 h 708"/>
                <a:gd name="T116" fmla="+- 0 12110 11223"/>
                <a:gd name="T117" fmla="*/ T116 w 3068"/>
                <a:gd name="T118" fmla="+- 0 -1363 -2038"/>
                <a:gd name="T119" fmla="*/ -1363 h 708"/>
                <a:gd name="T120" fmla="+- 0 11922 11223"/>
                <a:gd name="T121" fmla="*/ T120 w 3068"/>
                <a:gd name="T122" fmla="+- 0 -1387 -2038"/>
                <a:gd name="T123" fmla="*/ -1387 h 708"/>
                <a:gd name="T124" fmla="+- 0 11750 11223"/>
                <a:gd name="T125" fmla="*/ T124 w 3068"/>
                <a:gd name="T126" fmla="+- 0 -1417 -2038"/>
                <a:gd name="T127" fmla="*/ -1417 h 708"/>
                <a:gd name="T128" fmla="+- 0 11599 11223"/>
                <a:gd name="T129" fmla="*/ T128 w 3068"/>
                <a:gd name="T130" fmla="+- 0 -1452 -2038"/>
                <a:gd name="T131" fmla="*/ -1452 h 708"/>
                <a:gd name="T132" fmla="+- 0 11470 11223"/>
                <a:gd name="T133" fmla="*/ T132 w 3068"/>
                <a:gd name="T134" fmla="+- 0 -1492 -2038"/>
                <a:gd name="T135" fmla="*/ -1492 h 708"/>
                <a:gd name="T136" fmla="+- 0 11288 11223"/>
                <a:gd name="T137" fmla="*/ T136 w 3068"/>
                <a:gd name="T138" fmla="+- 0 -1582 -2038"/>
                <a:gd name="T139" fmla="*/ -1582 h 708"/>
                <a:gd name="T140" fmla="+- 0 11223 11223"/>
                <a:gd name="T141" fmla="*/ T140 w 3068"/>
                <a:gd name="T142" fmla="+- 0 -1684 -2038"/>
                <a:gd name="T143" fmla="*/ -1684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068" h="708">
                  <a:moveTo>
                    <a:pt x="0" y="354"/>
                  </a:moveTo>
                  <a:lnTo>
                    <a:pt x="37" y="276"/>
                  </a:lnTo>
                  <a:lnTo>
                    <a:pt x="100" y="227"/>
                  </a:lnTo>
                  <a:lnTo>
                    <a:pt x="192" y="182"/>
                  </a:lnTo>
                  <a:lnTo>
                    <a:pt x="309" y="141"/>
                  </a:lnTo>
                  <a:lnTo>
                    <a:pt x="376" y="121"/>
                  </a:lnTo>
                  <a:lnTo>
                    <a:pt x="449" y="103"/>
                  </a:lnTo>
                  <a:lnTo>
                    <a:pt x="527" y="86"/>
                  </a:lnTo>
                  <a:lnTo>
                    <a:pt x="611" y="71"/>
                  </a:lnTo>
                  <a:lnTo>
                    <a:pt x="699" y="57"/>
                  </a:lnTo>
                  <a:lnTo>
                    <a:pt x="791" y="44"/>
                  </a:lnTo>
                  <a:lnTo>
                    <a:pt x="887" y="33"/>
                  </a:lnTo>
                  <a:lnTo>
                    <a:pt x="987" y="23"/>
                  </a:lnTo>
                  <a:lnTo>
                    <a:pt x="1091" y="15"/>
                  </a:lnTo>
                  <a:lnTo>
                    <a:pt x="1197" y="8"/>
                  </a:lnTo>
                  <a:lnTo>
                    <a:pt x="1307" y="4"/>
                  </a:lnTo>
                  <a:lnTo>
                    <a:pt x="1419" y="1"/>
                  </a:lnTo>
                  <a:lnTo>
                    <a:pt x="1534" y="0"/>
                  </a:lnTo>
                  <a:lnTo>
                    <a:pt x="1648" y="1"/>
                  </a:lnTo>
                  <a:lnTo>
                    <a:pt x="1760" y="4"/>
                  </a:lnTo>
                  <a:lnTo>
                    <a:pt x="1870" y="8"/>
                  </a:lnTo>
                  <a:lnTo>
                    <a:pt x="1977" y="15"/>
                  </a:lnTo>
                  <a:lnTo>
                    <a:pt x="2080" y="23"/>
                  </a:lnTo>
                  <a:lnTo>
                    <a:pt x="2180" y="33"/>
                  </a:lnTo>
                  <a:lnTo>
                    <a:pt x="2276" y="44"/>
                  </a:lnTo>
                  <a:lnTo>
                    <a:pt x="2369" y="57"/>
                  </a:lnTo>
                  <a:lnTo>
                    <a:pt x="2457" y="71"/>
                  </a:lnTo>
                  <a:lnTo>
                    <a:pt x="2540" y="86"/>
                  </a:lnTo>
                  <a:lnTo>
                    <a:pt x="2618" y="103"/>
                  </a:lnTo>
                  <a:lnTo>
                    <a:pt x="2691" y="121"/>
                  </a:lnTo>
                  <a:lnTo>
                    <a:pt x="2759" y="141"/>
                  </a:lnTo>
                  <a:lnTo>
                    <a:pt x="2820" y="161"/>
                  </a:lnTo>
                  <a:lnTo>
                    <a:pt x="2925" y="204"/>
                  </a:lnTo>
                  <a:lnTo>
                    <a:pt x="3002" y="251"/>
                  </a:lnTo>
                  <a:lnTo>
                    <a:pt x="3051" y="301"/>
                  </a:lnTo>
                  <a:lnTo>
                    <a:pt x="3067" y="354"/>
                  </a:lnTo>
                  <a:lnTo>
                    <a:pt x="3063" y="380"/>
                  </a:lnTo>
                  <a:lnTo>
                    <a:pt x="3030" y="431"/>
                  </a:lnTo>
                  <a:lnTo>
                    <a:pt x="2967" y="480"/>
                  </a:lnTo>
                  <a:lnTo>
                    <a:pt x="2876" y="525"/>
                  </a:lnTo>
                  <a:lnTo>
                    <a:pt x="2759" y="567"/>
                  </a:lnTo>
                  <a:lnTo>
                    <a:pt x="2691" y="586"/>
                  </a:lnTo>
                  <a:lnTo>
                    <a:pt x="2618" y="604"/>
                  </a:lnTo>
                  <a:lnTo>
                    <a:pt x="2540" y="621"/>
                  </a:lnTo>
                  <a:lnTo>
                    <a:pt x="2457" y="636"/>
                  </a:lnTo>
                  <a:lnTo>
                    <a:pt x="2369" y="651"/>
                  </a:lnTo>
                  <a:lnTo>
                    <a:pt x="2276" y="663"/>
                  </a:lnTo>
                  <a:lnTo>
                    <a:pt x="2180" y="675"/>
                  </a:lnTo>
                  <a:lnTo>
                    <a:pt x="2080" y="685"/>
                  </a:lnTo>
                  <a:lnTo>
                    <a:pt x="1977" y="693"/>
                  </a:lnTo>
                  <a:lnTo>
                    <a:pt x="1870" y="699"/>
                  </a:lnTo>
                  <a:lnTo>
                    <a:pt x="1760" y="704"/>
                  </a:lnTo>
                  <a:lnTo>
                    <a:pt x="1648" y="707"/>
                  </a:lnTo>
                  <a:lnTo>
                    <a:pt x="1534" y="708"/>
                  </a:lnTo>
                  <a:lnTo>
                    <a:pt x="1419" y="707"/>
                  </a:lnTo>
                  <a:lnTo>
                    <a:pt x="1307" y="704"/>
                  </a:lnTo>
                  <a:lnTo>
                    <a:pt x="1197" y="699"/>
                  </a:lnTo>
                  <a:lnTo>
                    <a:pt x="1091" y="693"/>
                  </a:lnTo>
                  <a:lnTo>
                    <a:pt x="987" y="685"/>
                  </a:lnTo>
                  <a:lnTo>
                    <a:pt x="887" y="675"/>
                  </a:lnTo>
                  <a:lnTo>
                    <a:pt x="791" y="663"/>
                  </a:lnTo>
                  <a:lnTo>
                    <a:pt x="699" y="651"/>
                  </a:lnTo>
                  <a:lnTo>
                    <a:pt x="611" y="636"/>
                  </a:lnTo>
                  <a:lnTo>
                    <a:pt x="527" y="621"/>
                  </a:lnTo>
                  <a:lnTo>
                    <a:pt x="449" y="604"/>
                  </a:lnTo>
                  <a:lnTo>
                    <a:pt x="376" y="586"/>
                  </a:lnTo>
                  <a:lnTo>
                    <a:pt x="309" y="567"/>
                  </a:lnTo>
                  <a:lnTo>
                    <a:pt x="247" y="546"/>
                  </a:lnTo>
                  <a:lnTo>
                    <a:pt x="143" y="503"/>
                  </a:lnTo>
                  <a:lnTo>
                    <a:pt x="65" y="456"/>
                  </a:lnTo>
                  <a:lnTo>
                    <a:pt x="17" y="406"/>
                  </a:lnTo>
                  <a:lnTo>
                    <a:pt x="0" y="354"/>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24" name="AutoShape 200">
              <a:extLst>
                <a:ext uri="{FF2B5EF4-FFF2-40B4-BE49-F238E27FC236}">
                  <a16:creationId xmlns:a16="http://schemas.microsoft.com/office/drawing/2014/main" id="{74961004-67E8-375A-F340-8E5D62791B2E}"/>
                </a:ext>
              </a:extLst>
            </p:cNvPr>
            <p:cNvSpPr>
              <a:spLocks/>
            </p:cNvSpPr>
            <p:nvPr/>
          </p:nvSpPr>
          <p:spPr bwMode="auto">
            <a:xfrm>
              <a:off x="5800" y="-1695"/>
              <a:ext cx="5425" cy="1325"/>
            </a:xfrm>
            <a:custGeom>
              <a:avLst/>
              <a:gdLst>
                <a:gd name="T0" fmla="+- 0 5764 5653"/>
                <a:gd name="T1" fmla="*/ T0 w 5572"/>
                <a:gd name="T2" fmla="+- 0 -974 -1695"/>
                <a:gd name="T3" fmla="*/ -974 h 840"/>
                <a:gd name="T4" fmla="+- 0 5653 5653"/>
                <a:gd name="T5" fmla="*/ T4 w 5572"/>
                <a:gd name="T6" fmla="+- 0 -898 -1695"/>
                <a:gd name="T7" fmla="*/ -898 h 840"/>
                <a:gd name="T8" fmla="+- 0 5780 5653"/>
                <a:gd name="T9" fmla="*/ T8 w 5572"/>
                <a:gd name="T10" fmla="+- 0 -855 -1695"/>
                <a:gd name="T11" fmla="*/ -855 h 840"/>
                <a:gd name="T12" fmla="+- 0 5774 5653"/>
                <a:gd name="T13" fmla="*/ T12 w 5572"/>
                <a:gd name="T14" fmla="+- 0 -902 -1695"/>
                <a:gd name="T15" fmla="*/ -902 h 840"/>
                <a:gd name="T16" fmla="+- 0 5754 5653"/>
                <a:gd name="T17" fmla="*/ T16 w 5572"/>
                <a:gd name="T18" fmla="+- 0 -902 -1695"/>
                <a:gd name="T19" fmla="*/ -902 h 840"/>
                <a:gd name="T20" fmla="+- 0 5751 5653"/>
                <a:gd name="T21" fmla="*/ T20 w 5572"/>
                <a:gd name="T22" fmla="+- 0 -922 -1695"/>
                <a:gd name="T23" fmla="*/ -922 h 840"/>
                <a:gd name="T24" fmla="+- 0 5771 5653"/>
                <a:gd name="T25" fmla="*/ T24 w 5572"/>
                <a:gd name="T26" fmla="+- 0 -925 -1695"/>
                <a:gd name="T27" fmla="*/ -925 h 840"/>
                <a:gd name="T28" fmla="+- 0 5764 5653"/>
                <a:gd name="T29" fmla="*/ T28 w 5572"/>
                <a:gd name="T30" fmla="+- 0 -974 -1695"/>
                <a:gd name="T31" fmla="*/ -974 h 840"/>
                <a:gd name="T32" fmla="+- 0 5771 5653"/>
                <a:gd name="T33" fmla="*/ T32 w 5572"/>
                <a:gd name="T34" fmla="+- 0 -925 -1695"/>
                <a:gd name="T35" fmla="*/ -925 h 840"/>
                <a:gd name="T36" fmla="+- 0 5751 5653"/>
                <a:gd name="T37" fmla="*/ T36 w 5572"/>
                <a:gd name="T38" fmla="+- 0 -922 -1695"/>
                <a:gd name="T39" fmla="*/ -922 h 840"/>
                <a:gd name="T40" fmla="+- 0 5754 5653"/>
                <a:gd name="T41" fmla="*/ T40 w 5572"/>
                <a:gd name="T42" fmla="+- 0 -902 -1695"/>
                <a:gd name="T43" fmla="*/ -902 h 840"/>
                <a:gd name="T44" fmla="+- 0 5773 5653"/>
                <a:gd name="T45" fmla="*/ T44 w 5572"/>
                <a:gd name="T46" fmla="+- 0 -905 -1695"/>
                <a:gd name="T47" fmla="*/ -905 h 840"/>
                <a:gd name="T48" fmla="+- 0 5771 5653"/>
                <a:gd name="T49" fmla="*/ T48 w 5572"/>
                <a:gd name="T50" fmla="+- 0 -925 -1695"/>
                <a:gd name="T51" fmla="*/ -925 h 840"/>
                <a:gd name="T52" fmla="+- 0 5773 5653"/>
                <a:gd name="T53" fmla="*/ T52 w 5572"/>
                <a:gd name="T54" fmla="+- 0 -905 -1695"/>
                <a:gd name="T55" fmla="*/ -905 h 840"/>
                <a:gd name="T56" fmla="+- 0 5754 5653"/>
                <a:gd name="T57" fmla="*/ T56 w 5572"/>
                <a:gd name="T58" fmla="+- 0 -902 -1695"/>
                <a:gd name="T59" fmla="*/ -902 h 840"/>
                <a:gd name="T60" fmla="+- 0 5774 5653"/>
                <a:gd name="T61" fmla="*/ T60 w 5572"/>
                <a:gd name="T62" fmla="+- 0 -902 -1695"/>
                <a:gd name="T63" fmla="*/ -902 h 840"/>
                <a:gd name="T64" fmla="+- 0 5773 5653"/>
                <a:gd name="T65" fmla="*/ T64 w 5572"/>
                <a:gd name="T66" fmla="+- 0 -905 -1695"/>
                <a:gd name="T67" fmla="*/ -905 h 840"/>
                <a:gd name="T68" fmla="+- 0 11222 5653"/>
                <a:gd name="T69" fmla="*/ T68 w 5572"/>
                <a:gd name="T70" fmla="+- 0 -1695 -1695"/>
                <a:gd name="T71" fmla="*/ -1695 h 840"/>
                <a:gd name="T72" fmla="+- 0 5771 5653"/>
                <a:gd name="T73" fmla="*/ T72 w 5572"/>
                <a:gd name="T74" fmla="+- 0 -925 -1695"/>
                <a:gd name="T75" fmla="*/ -925 h 840"/>
                <a:gd name="T76" fmla="+- 0 5773 5653"/>
                <a:gd name="T77" fmla="*/ T76 w 5572"/>
                <a:gd name="T78" fmla="+- 0 -905 -1695"/>
                <a:gd name="T79" fmla="*/ -905 h 840"/>
                <a:gd name="T80" fmla="+- 0 11225 5653"/>
                <a:gd name="T81" fmla="*/ T80 w 5572"/>
                <a:gd name="T82" fmla="+- 0 -1675 -1695"/>
                <a:gd name="T83" fmla="*/ -1675 h 840"/>
                <a:gd name="T84" fmla="+- 0 11222 5653"/>
                <a:gd name="T85" fmla="*/ T84 w 5572"/>
                <a:gd name="T86" fmla="+- 0 -1695 -1695"/>
                <a:gd name="T87" fmla="*/ -1695 h 8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5572" h="840">
                  <a:moveTo>
                    <a:pt x="111" y="721"/>
                  </a:moveTo>
                  <a:lnTo>
                    <a:pt x="0" y="797"/>
                  </a:lnTo>
                  <a:lnTo>
                    <a:pt x="127" y="840"/>
                  </a:lnTo>
                  <a:lnTo>
                    <a:pt x="121" y="793"/>
                  </a:lnTo>
                  <a:lnTo>
                    <a:pt x="101" y="793"/>
                  </a:lnTo>
                  <a:lnTo>
                    <a:pt x="98" y="773"/>
                  </a:lnTo>
                  <a:lnTo>
                    <a:pt x="118" y="770"/>
                  </a:lnTo>
                  <a:lnTo>
                    <a:pt x="111" y="721"/>
                  </a:lnTo>
                  <a:close/>
                  <a:moveTo>
                    <a:pt x="118" y="770"/>
                  </a:moveTo>
                  <a:lnTo>
                    <a:pt x="98" y="773"/>
                  </a:lnTo>
                  <a:lnTo>
                    <a:pt x="101" y="793"/>
                  </a:lnTo>
                  <a:lnTo>
                    <a:pt x="120" y="790"/>
                  </a:lnTo>
                  <a:lnTo>
                    <a:pt x="118" y="770"/>
                  </a:lnTo>
                  <a:close/>
                  <a:moveTo>
                    <a:pt x="120" y="790"/>
                  </a:moveTo>
                  <a:lnTo>
                    <a:pt x="101" y="793"/>
                  </a:lnTo>
                  <a:lnTo>
                    <a:pt x="121" y="793"/>
                  </a:lnTo>
                  <a:lnTo>
                    <a:pt x="120" y="790"/>
                  </a:lnTo>
                  <a:close/>
                  <a:moveTo>
                    <a:pt x="5569" y="0"/>
                  </a:moveTo>
                  <a:lnTo>
                    <a:pt x="118" y="770"/>
                  </a:lnTo>
                  <a:lnTo>
                    <a:pt x="120" y="790"/>
                  </a:lnTo>
                  <a:lnTo>
                    <a:pt x="5572" y="20"/>
                  </a:lnTo>
                  <a:lnTo>
                    <a:pt x="5569"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25" name="Freeform 199">
              <a:extLst>
                <a:ext uri="{FF2B5EF4-FFF2-40B4-BE49-F238E27FC236}">
                  <a16:creationId xmlns:a16="http://schemas.microsoft.com/office/drawing/2014/main" id="{3428D43A-73D4-D355-DDE1-2EE9994A18F2}"/>
                </a:ext>
              </a:extLst>
            </p:cNvPr>
            <p:cNvSpPr>
              <a:spLocks/>
            </p:cNvSpPr>
            <p:nvPr/>
          </p:nvSpPr>
          <p:spPr bwMode="auto">
            <a:xfrm>
              <a:off x="3556" y="-483"/>
              <a:ext cx="4133" cy="1496"/>
            </a:xfrm>
            <a:custGeom>
              <a:avLst/>
              <a:gdLst>
                <a:gd name="T0" fmla="+- 0 2826 2797"/>
                <a:gd name="T1" fmla="*/ T0 w 5715"/>
                <a:gd name="T2" fmla="+- 0 123 -897"/>
                <a:gd name="T3" fmla="*/ 123 h 2385"/>
                <a:gd name="T4" fmla="+- 0 2975 2797"/>
                <a:gd name="T5" fmla="*/ T4 w 5715"/>
                <a:gd name="T6" fmla="+- 0 -121 -897"/>
                <a:gd name="T7" fmla="*/ -121 h 2385"/>
                <a:gd name="T8" fmla="+- 0 3238 2797"/>
                <a:gd name="T9" fmla="*/ T8 w 5715"/>
                <a:gd name="T10" fmla="+- 0 -342 -897"/>
                <a:gd name="T11" fmla="*/ -342 h 2385"/>
                <a:gd name="T12" fmla="+- 0 3407 2797"/>
                <a:gd name="T13" fmla="*/ T12 w 5715"/>
                <a:gd name="T14" fmla="+- 0 -441 -897"/>
                <a:gd name="T15" fmla="*/ -441 h 2385"/>
                <a:gd name="T16" fmla="+- 0 3599 2797"/>
                <a:gd name="T17" fmla="*/ T16 w 5715"/>
                <a:gd name="T18" fmla="+- 0 -533 -897"/>
                <a:gd name="T19" fmla="*/ -533 h 2385"/>
                <a:gd name="T20" fmla="+- 0 3813 2797"/>
                <a:gd name="T21" fmla="*/ T20 w 5715"/>
                <a:gd name="T22" fmla="+- 0 -617 -897"/>
                <a:gd name="T23" fmla="*/ -617 h 2385"/>
                <a:gd name="T24" fmla="+- 0 4046 2797"/>
                <a:gd name="T25" fmla="*/ T24 w 5715"/>
                <a:gd name="T26" fmla="+- 0 -691 -897"/>
                <a:gd name="T27" fmla="*/ -691 h 2385"/>
                <a:gd name="T28" fmla="+- 0 4297 2797"/>
                <a:gd name="T29" fmla="*/ T28 w 5715"/>
                <a:gd name="T30" fmla="+- 0 -754 -897"/>
                <a:gd name="T31" fmla="*/ -754 h 2385"/>
                <a:gd name="T32" fmla="+- 0 4564 2797"/>
                <a:gd name="T33" fmla="*/ T32 w 5715"/>
                <a:gd name="T34" fmla="+- 0 -807 -897"/>
                <a:gd name="T35" fmla="*/ -807 h 2385"/>
                <a:gd name="T36" fmla="+- 0 4846 2797"/>
                <a:gd name="T37" fmla="*/ T36 w 5715"/>
                <a:gd name="T38" fmla="+- 0 -849 -897"/>
                <a:gd name="T39" fmla="*/ -849 h 2385"/>
                <a:gd name="T40" fmla="+- 0 5140 2797"/>
                <a:gd name="T41" fmla="*/ T40 w 5715"/>
                <a:gd name="T42" fmla="+- 0 -878 -897"/>
                <a:gd name="T43" fmla="*/ -878 h 2385"/>
                <a:gd name="T44" fmla="+- 0 5445 2797"/>
                <a:gd name="T45" fmla="*/ T44 w 5715"/>
                <a:gd name="T46" fmla="+- 0 -894 -897"/>
                <a:gd name="T47" fmla="*/ -894 h 2385"/>
                <a:gd name="T48" fmla="+- 0 5759 2797"/>
                <a:gd name="T49" fmla="*/ T48 w 5715"/>
                <a:gd name="T50" fmla="+- 0 -896 -897"/>
                <a:gd name="T51" fmla="*/ -896 h 2385"/>
                <a:gd name="T52" fmla="+- 0 6067 2797"/>
                <a:gd name="T53" fmla="*/ T52 w 5715"/>
                <a:gd name="T54" fmla="+- 0 -885 -897"/>
                <a:gd name="T55" fmla="*/ -885 h 2385"/>
                <a:gd name="T56" fmla="+- 0 6365 2797"/>
                <a:gd name="T57" fmla="*/ T56 w 5715"/>
                <a:gd name="T58" fmla="+- 0 -860 -897"/>
                <a:gd name="T59" fmla="*/ -860 h 2385"/>
                <a:gd name="T60" fmla="+- 0 6651 2797"/>
                <a:gd name="T61" fmla="*/ T60 w 5715"/>
                <a:gd name="T62" fmla="+- 0 -823 -897"/>
                <a:gd name="T63" fmla="*/ -823 h 2385"/>
                <a:gd name="T64" fmla="+- 0 6923 2797"/>
                <a:gd name="T65" fmla="*/ T64 w 5715"/>
                <a:gd name="T66" fmla="+- 0 -773 -897"/>
                <a:gd name="T67" fmla="*/ -773 h 2385"/>
                <a:gd name="T68" fmla="+- 0 7180 2797"/>
                <a:gd name="T69" fmla="*/ T68 w 5715"/>
                <a:gd name="T70" fmla="+- 0 -713 -897"/>
                <a:gd name="T71" fmla="*/ -713 h 2385"/>
                <a:gd name="T72" fmla="+- 0 7419 2797"/>
                <a:gd name="T73" fmla="*/ T72 w 5715"/>
                <a:gd name="T74" fmla="+- 0 -642 -897"/>
                <a:gd name="T75" fmla="*/ -642 h 2385"/>
                <a:gd name="T76" fmla="+- 0 7639 2797"/>
                <a:gd name="T77" fmla="*/ T76 w 5715"/>
                <a:gd name="T78" fmla="+- 0 -562 -897"/>
                <a:gd name="T79" fmla="*/ -562 h 2385"/>
                <a:gd name="T80" fmla="+- 0 7839 2797"/>
                <a:gd name="T81" fmla="*/ T80 w 5715"/>
                <a:gd name="T82" fmla="+- 0 -473 -897"/>
                <a:gd name="T83" fmla="*/ -473 h 2385"/>
                <a:gd name="T84" fmla="+- 0 8016 2797"/>
                <a:gd name="T85" fmla="*/ T84 w 5715"/>
                <a:gd name="T86" fmla="+- 0 -376 -897"/>
                <a:gd name="T87" fmla="*/ -376 h 2385"/>
                <a:gd name="T88" fmla="+- 0 8214 2797"/>
                <a:gd name="T89" fmla="*/ T88 w 5715"/>
                <a:gd name="T90" fmla="+- 0 -234 -897"/>
                <a:gd name="T91" fmla="*/ -234 h 2385"/>
                <a:gd name="T92" fmla="+- 0 8422 2797"/>
                <a:gd name="T93" fmla="*/ T92 w 5715"/>
                <a:gd name="T94" fmla="+- 0 -2 -897"/>
                <a:gd name="T95" fmla="*/ -2 h 2385"/>
                <a:gd name="T96" fmla="+- 0 8509 2797"/>
                <a:gd name="T97" fmla="*/ T96 w 5715"/>
                <a:gd name="T98" fmla="+- 0 251 -897"/>
                <a:gd name="T99" fmla="*/ 251 h 2385"/>
                <a:gd name="T100" fmla="+- 0 8494 2797"/>
                <a:gd name="T101" fmla="*/ T100 w 5715"/>
                <a:gd name="T102" fmla="+- 0 425 -897"/>
                <a:gd name="T103" fmla="*/ 425 h 2385"/>
                <a:gd name="T104" fmla="+- 0 8365 2797"/>
                <a:gd name="T105" fmla="*/ T104 w 5715"/>
                <a:gd name="T106" fmla="+- 0 672 -897"/>
                <a:gd name="T107" fmla="*/ 672 h 2385"/>
                <a:gd name="T108" fmla="+- 0 8121 2797"/>
                <a:gd name="T109" fmla="*/ T108 w 5715"/>
                <a:gd name="T110" fmla="+- 0 897 -897"/>
                <a:gd name="T111" fmla="*/ 897 h 2385"/>
                <a:gd name="T112" fmla="+- 0 7960 2797"/>
                <a:gd name="T113" fmla="*/ T112 w 5715"/>
                <a:gd name="T114" fmla="+- 0 999 -897"/>
                <a:gd name="T115" fmla="*/ 999 h 2385"/>
                <a:gd name="T116" fmla="+- 0 7775 2797"/>
                <a:gd name="T117" fmla="*/ T116 w 5715"/>
                <a:gd name="T118" fmla="+- 0 1094 -897"/>
                <a:gd name="T119" fmla="*/ 1094 h 2385"/>
                <a:gd name="T120" fmla="+- 0 7568 2797"/>
                <a:gd name="T121" fmla="*/ T120 w 5715"/>
                <a:gd name="T122" fmla="+- 0 1180 -897"/>
                <a:gd name="T123" fmla="*/ 1180 h 2385"/>
                <a:gd name="T124" fmla="+- 0 7341 2797"/>
                <a:gd name="T125" fmla="*/ T124 w 5715"/>
                <a:gd name="T126" fmla="+- 0 1257 -897"/>
                <a:gd name="T127" fmla="*/ 1257 h 2385"/>
                <a:gd name="T128" fmla="+- 0 7096 2797"/>
                <a:gd name="T129" fmla="*/ T128 w 5715"/>
                <a:gd name="T130" fmla="+- 0 1325 -897"/>
                <a:gd name="T131" fmla="*/ 1325 h 2385"/>
                <a:gd name="T132" fmla="+- 0 6834 2797"/>
                <a:gd name="T133" fmla="*/ T132 w 5715"/>
                <a:gd name="T134" fmla="+- 0 1381 -897"/>
                <a:gd name="T135" fmla="*/ 1381 h 2385"/>
                <a:gd name="T136" fmla="+- 0 6557 2797"/>
                <a:gd name="T137" fmla="*/ T136 w 5715"/>
                <a:gd name="T138" fmla="+- 0 1426 -897"/>
                <a:gd name="T139" fmla="*/ 1426 h 2385"/>
                <a:gd name="T140" fmla="+- 0 6267 2797"/>
                <a:gd name="T141" fmla="*/ T140 w 5715"/>
                <a:gd name="T142" fmla="+- 0 1460 -897"/>
                <a:gd name="T143" fmla="*/ 1460 h 2385"/>
                <a:gd name="T144" fmla="+- 0 5965 2797"/>
                <a:gd name="T145" fmla="*/ T144 w 5715"/>
                <a:gd name="T146" fmla="+- 0 1480 -897"/>
                <a:gd name="T147" fmla="*/ 1480 h 2385"/>
                <a:gd name="T148" fmla="+- 0 5654 2797"/>
                <a:gd name="T149" fmla="*/ T148 w 5715"/>
                <a:gd name="T150" fmla="+- 0 1487 -897"/>
                <a:gd name="T151" fmla="*/ 1487 h 2385"/>
                <a:gd name="T152" fmla="+- 0 5342 2797"/>
                <a:gd name="T153" fmla="*/ T152 w 5715"/>
                <a:gd name="T154" fmla="+- 0 1480 -897"/>
                <a:gd name="T155" fmla="*/ 1480 h 2385"/>
                <a:gd name="T156" fmla="+- 0 5041 2797"/>
                <a:gd name="T157" fmla="*/ T156 w 5715"/>
                <a:gd name="T158" fmla="+- 0 1460 -897"/>
                <a:gd name="T159" fmla="*/ 1460 h 2385"/>
                <a:gd name="T160" fmla="+- 0 4751 2797"/>
                <a:gd name="T161" fmla="*/ T160 w 5715"/>
                <a:gd name="T162" fmla="+- 0 1426 -897"/>
                <a:gd name="T163" fmla="*/ 1426 h 2385"/>
                <a:gd name="T164" fmla="+- 0 4474 2797"/>
                <a:gd name="T165" fmla="*/ T164 w 5715"/>
                <a:gd name="T166" fmla="+- 0 1381 -897"/>
                <a:gd name="T167" fmla="*/ 1381 h 2385"/>
                <a:gd name="T168" fmla="+- 0 4212 2797"/>
                <a:gd name="T169" fmla="*/ T168 w 5715"/>
                <a:gd name="T170" fmla="+- 0 1325 -897"/>
                <a:gd name="T171" fmla="*/ 1325 h 2385"/>
                <a:gd name="T172" fmla="+- 0 3966 2797"/>
                <a:gd name="T173" fmla="*/ T172 w 5715"/>
                <a:gd name="T174" fmla="+- 0 1257 -897"/>
                <a:gd name="T175" fmla="*/ 1257 h 2385"/>
                <a:gd name="T176" fmla="+- 0 3739 2797"/>
                <a:gd name="T177" fmla="*/ T176 w 5715"/>
                <a:gd name="T178" fmla="+- 0 1180 -897"/>
                <a:gd name="T179" fmla="*/ 1180 h 2385"/>
                <a:gd name="T180" fmla="+- 0 3533 2797"/>
                <a:gd name="T181" fmla="*/ T180 w 5715"/>
                <a:gd name="T182" fmla="+- 0 1094 -897"/>
                <a:gd name="T183" fmla="*/ 1094 h 2385"/>
                <a:gd name="T184" fmla="+- 0 3348 2797"/>
                <a:gd name="T185" fmla="*/ T184 w 5715"/>
                <a:gd name="T186" fmla="+- 0 999 -897"/>
                <a:gd name="T187" fmla="*/ 999 h 2385"/>
                <a:gd name="T188" fmla="+- 0 3187 2797"/>
                <a:gd name="T189" fmla="*/ T188 w 5715"/>
                <a:gd name="T190" fmla="+- 0 897 -897"/>
                <a:gd name="T191" fmla="*/ 897 h 2385"/>
                <a:gd name="T192" fmla="+- 0 2942 2797"/>
                <a:gd name="T193" fmla="*/ T192 w 5715"/>
                <a:gd name="T194" fmla="+- 0 672 -897"/>
                <a:gd name="T195" fmla="*/ 672 h 2385"/>
                <a:gd name="T196" fmla="+- 0 2813 2797"/>
                <a:gd name="T197" fmla="*/ T196 w 5715"/>
                <a:gd name="T198" fmla="+- 0 425 -897"/>
                <a:gd name="T199" fmla="*/ 425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715" h="2385">
                  <a:moveTo>
                    <a:pt x="0" y="1192"/>
                  </a:moveTo>
                  <a:lnTo>
                    <a:pt x="7" y="1105"/>
                  </a:lnTo>
                  <a:lnTo>
                    <a:pt x="29" y="1020"/>
                  </a:lnTo>
                  <a:lnTo>
                    <a:pt x="66" y="936"/>
                  </a:lnTo>
                  <a:lnTo>
                    <a:pt x="115" y="855"/>
                  </a:lnTo>
                  <a:lnTo>
                    <a:pt x="178" y="776"/>
                  </a:lnTo>
                  <a:lnTo>
                    <a:pt x="254" y="700"/>
                  </a:lnTo>
                  <a:lnTo>
                    <a:pt x="342" y="626"/>
                  </a:lnTo>
                  <a:lnTo>
                    <a:pt x="441" y="555"/>
                  </a:lnTo>
                  <a:lnTo>
                    <a:pt x="494" y="521"/>
                  </a:lnTo>
                  <a:lnTo>
                    <a:pt x="551" y="488"/>
                  </a:lnTo>
                  <a:lnTo>
                    <a:pt x="610" y="456"/>
                  </a:lnTo>
                  <a:lnTo>
                    <a:pt x="672" y="424"/>
                  </a:lnTo>
                  <a:lnTo>
                    <a:pt x="736" y="393"/>
                  </a:lnTo>
                  <a:lnTo>
                    <a:pt x="802" y="364"/>
                  </a:lnTo>
                  <a:lnTo>
                    <a:pt x="871" y="335"/>
                  </a:lnTo>
                  <a:lnTo>
                    <a:pt x="942" y="307"/>
                  </a:lnTo>
                  <a:lnTo>
                    <a:pt x="1016" y="280"/>
                  </a:lnTo>
                  <a:lnTo>
                    <a:pt x="1092" y="255"/>
                  </a:lnTo>
                  <a:lnTo>
                    <a:pt x="1169" y="230"/>
                  </a:lnTo>
                  <a:lnTo>
                    <a:pt x="1249" y="206"/>
                  </a:lnTo>
                  <a:lnTo>
                    <a:pt x="1331" y="184"/>
                  </a:lnTo>
                  <a:lnTo>
                    <a:pt x="1415" y="163"/>
                  </a:lnTo>
                  <a:lnTo>
                    <a:pt x="1500" y="143"/>
                  </a:lnTo>
                  <a:lnTo>
                    <a:pt x="1588" y="124"/>
                  </a:lnTo>
                  <a:lnTo>
                    <a:pt x="1677" y="106"/>
                  </a:lnTo>
                  <a:lnTo>
                    <a:pt x="1767" y="90"/>
                  </a:lnTo>
                  <a:lnTo>
                    <a:pt x="1860" y="74"/>
                  </a:lnTo>
                  <a:lnTo>
                    <a:pt x="1954" y="61"/>
                  </a:lnTo>
                  <a:lnTo>
                    <a:pt x="2049" y="48"/>
                  </a:lnTo>
                  <a:lnTo>
                    <a:pt x="2146" y="37"/>
                  </a:lnTo>
                  <a:lnTo>
                    <a:pt x="2244" y="27"/>
                  </a:lnTo>
                  <a:lnTo>
                    <a:pt x="2343" y="19"/>
                  </a:lnTo>
                  <a:lnTo>
                    <a:pt x="2444" y="12"/>
                  </a:lnTo>
                  <a:lnTo>
                    <a:pt x="2545" y="7"/>
                  </a:lnTo>
                  <a:lnTo>
                    <a:pt x="2648" y="3"/>
                  </a:lnTo>
                  <a:lnTo>
                    <a:pt x="2752" y="1"/>
                  </a:lnTo>
                  <a:lnTo>
                    <a:pt x="2857" y="0"/>
                  </a:lnTo>
                  <a:lnTo>
                    <a:pt x="2962" y="1"/>
                  </a:lnTo>
                  <a:lnTo>
                    <a:pt x="3065" y="3"/>
                  </a:lnTo>
                  <a:lnTo>
                    <a:pt x="3168" y="7"/>
                  </a:lnTo>
                  <a:lnTo>
                    <a:pt x="3270" y="12"/>
                  </a:lnTo>
                  <a:lnTo>
                    <a:pt x="3370" y="19"/>
                  </a:lnTo>
                  <a:lnTo>
                    <a:pt x="3470" y="27"/>
                  </a:lnTo>
                  <a:lnTo>
                    <a:pt x="3568" y="37"/>
                  </a:lnTo>
                  <a:lnTo>
                    <a:pt x="3665" y="48"/>
                  </a:lnTo>
                  <a:lnTo>
                    <a:pt x="3760" y="61"/>
                  </a:lnTo>
                  <a:lnTo>
                    <a:pt x="3854" y="74"/>
                  </a:lnTo>
                  <a:lnTo>
                    <a:pt x="3946" y="90"/>
                  </a:lnTo>
                  <a:lnTo>
                    <a:pt x="4037" y="106"/>
                  </a:lnTo>
                  <a:lnTo>
                    <a:pt x="4126" y="124"/>
                  </a:lnTo>
                  <a:lnTo>
                    <a:pt x="4213" y="143"/>
                  </a:lnTo>
                  <a:lnTo>
                    <a:pt x="4299" y="163"/>
                  </a:lnTo>
                  <a:lnTo>
                    <a:pt x="4383" y="184"/>
                  </a:lnTo>
                  <a:lnTo>
                    <a:pt x="4464" y="206"/>
                  </a:lnTo>
                  <a:lnTo>
                    <a:pt x="4544" y="230"/>
                  </a:lnTo>
                  <a:lnTo>
                    <a:pt x="4622" y="255"/>
                  </a:lnTo>
                  <a:lnTo>
                    <a:pt x="4698" y="280"/>
                  </a:lnTo>
                  <a:lnTo>
                    <a:pt x="4771" y="307"/>
                  </a:lnTo>
                  <a:lnTo>
                    <a:pt x="4842" y="335"/>
                  </a:lnTo>
                  <a:lnTo>
                    <a:pt x="4911" y="364"/>
                  </a:lnTo>
                  <a:lnTo>
                    <a:pt x="4978" y="393"/>
                  </a:lnTo>
                  <a:lnTo>
                    <a:pt x="5042" y="424"/>
                  </a:lnTo>
                  <a:lnTo>
                    <a:pt x="5104" y="456"/>
                  </a:lnTo>
                  <a:lnTo>
                    <a:pt x="5163" y="488"/>
                  </a:lnTo>
                  <a:lnTo>
                    <a:pt x="5219" y="521"/>
                  </a:lnTo>
                  <a:lnTo>
                    <a:pt x="5273" y="555"/>
                  </a:lnTo>
                  <a:lnTo>
                    <a:pt x="5324" y="590"/>
                  </a:lnTo>
                  <a:lnTo>
                    <a:pt x="5417" y="663"/>
                  </a:lnTo>
                  <a:lnTo>
                    <a:pt x="5499" y="738"/>
                  </a:lnTo>
                  <a:lnTo>
                    <a:pt x="5568" y="815"/>
                  </a:lnTo>
                  <a:lnTo>
                    <a:pt x="5625" y="895"/>
                  </a:lnTo>
                  <a:lnTo>
                    <a:pt x="5668" y="978"/>
                  </a:lnTo>
                  <a:lnTo>
                    <a:pt x="5697" y="1062"/>
                  </a:lnTo>
                  <a:lnTo>
                    <a:pt x="5712" y="1148"/>
                  </a:lnTo>
                  <a:lnTo>
                    <a:pt x="5714" y="1192"/>
                  </a:lnTo>
                  <a:lnTo>
                    <a:pt x="5712" y="1236"/>
                  </a:lnTo>
                  <a:lnTo>
                    <a:pt x="5697" y="1322"/>
                  </a:lnTo>
                  <a:lnTo>
                    <a:pt x="5668" y="1406"/>
                  </a:lnTo>
                  <a:lnTo>
                    <a:pt x="5625" y="1489"/>
                  </a:lnTo>
                  <a:lnTo>
                    <a:pt x="5568" y="1569"/>
                  </a:lnTo>
                  <a:lnTo>
                    <a:pt x="5499" y="1647"/>
                  </a:lnTo>
                  <a:lnTo>
                    <a:pt x="5417" y="1722"/>
                  </a:lnTo>
                  <a:lnTo>
                    <a:pt x="5324" y="1794"/>
                  </a:lnTo>
                  <a:lnTo>
                    <a:pt x="5273" y="1829"/>
                  </a:lnTo>
                  <a:lnTo>
                    <a:pt x="5219" y="1863"/>
                  </a:lnTo>
                  <a:lnTo>
                    <a:pt x="5163" y="1896"/>
                  </a:lnTo>
                  <a:lnTo>
                    <a:pt x="5104" y="1929"/>
                  </a:lnTo>
                  <a:lnTo>
                    <a:pt x="5042" y="1960"/>
                  </a:lnTo>
                  <a:lnTo>
                    <a:pt x="4978" y="1991"/>
                  </a:lnTo>
                  <a:lnTo>
                    <a:pt x="4911" y="2021"/>
                  </a:lnTo>
                  <a:lnTo>
                    <a:pt x="4842" y="2049"/>
                  </a:lnTo>
                  <a:lnTo>
                    <a:pt x="4771" y="2077"/>
                  </a:lnTo>
                  <a:lnTo>
                    <a:pt x="4698" y="2104"/>
                  </a:lnTo>
                  <a:lnTo>
                    <a:pt x="4622" y="2130"/>
                  </a:lnTo>
                  <a:lnTo>
                    <a:pt x="4544" y="2154"/>
                  </a:lnTo>
                  <a:lnTo>
                    <a:pt x="4464" y="2178"/>
                  </a:lnTo>
                  <a:lnTo>
                    <a:pt x="4383" y="2200"/>
                  </a:lnTo>
                  <a:lnTo>
                    <a:pt x="4299" y="2222"/>
                  </a:lnTo>
                  <a:lnTo>
                    <a:pt x="4213" y="2242"/>
                  </a:lnTo>
                  <a:lnTo>
                    <a:pt x="4126" y="2261"/>
                  </a:lnTo>
                  <a:lnTo>
                    <a:pt x="4037" y="2278"/>
                  </a:lnTo>
                  <a:lnTo>
                    <a:pt x="3946" y="2295"/>
                  </a:lnTo>
                  <a:lnTo>
                    <a:pt x="3854" y="2310"/>
                  </a:lnTo>
                  <a:lnTo>
                    <a:pt x="3760" y="2323"/>
                  </a:lnTo>
                  <a:lnTo>
                    <a:pt x="3665" y="2336"/>
                  </a:lnTo>
                  <a:lnTo>
                    <a:pt x="3568" y="2347"/>
                  </a:lnTo>
                  <a:lnTo>
                    <a:pt x="3470" y="2357"/>
                  </a:lnTo>
                  <a:lnTo>
                    <a:pt x="3370" y="2365"/>
                  </a:lnTo>
                  <a:lnTo>
                    <a:pt x="3270" y="2372"/>
                  </a:lnTo>
                  <a:lnTo>
                    <a:pt x="3168" y="2377"/>
                  </a:lnTo>
                  <a:lnTo>
                    <a:pt x="3065" y="2381"/>
                  </a:lnTo>
                  <a:lnTo>
                    <a:pt x="2962" y="2383"/>
                  </a:lnTo>
                  <a:lnTo>
                    <a:pt x="2857" y="2384"/>
                  </a:lnTo>
                  <a:lnTo>
                    <a:pt x="2752" y="2383"/>
                  </a:lnTo>
                  <a:lnTo>
                    <a:pt x="2648" y="2381"/>
                  </a:lnTo>
                  <a:lnTo>
                    <a:pt x="2545" y="2377"/>
                  </a:lnTo>
                  <a:lnTo>
                    <a:pt x="2444" y="2372"/>
                  </a:lnTo>
                  <a:lnTo>
                    <a:pt x="2343" y="2365"/>
                  </a:lnTo>
                  <a:lnTo>
                    <a:pt x="2244" y="2357"/>
                  </a:lnTo>
                  <a:lnTo>
                    <a:pt x="2146" y="2347"/>
                  </a:lnTo>
                  <a:lnTo>
                    <a:pt x="2049" y="2336"/>
                  </a:lnTo>
                  <a:lnTo>
                    <a:pt x="1954" y="2323"/>
                  </a:lnTo>
                  <a:lnTo>
                    <a:pt x="1860" y="2310"/>
                  </a:lnTo>
                  <a:lnTo>
                    <a:pt x="1767" y="2295"/>
                  </a:lnTo>
                  <a:lnTo>
                    <a:pt x="1677" y="2278"/>
                  </a:lnTo>
                  <a:lnTo>
                    <a:pt x="1588" y="2261"/>
                  </a:lnTo>
                  <a:lnTo>
                    <a:pt x="1500" y="2242"/>
                  </a:lnTo>
                  <a:lnTo>
                    <a:pt x="1415" y="2222"/>
                  </a:lnTo>
                  <a:lnTo>
                    <a:pt x="1331" y="2200"/>
                  </a:lnTo>
                  <a:lnTo>
                    <a:pt x="1249" y="2178"/>
                  </a:lnTo>
                  <a:lnTo>
                    <a:pt x="1169" y="2154"/>
                  </a:lnTo>
                  <a:lnTo>
                    <a:pt x="1092" y="2130"/>
                  </a:lnTo>
                  <a:lnTo>
                    <a:pt x="1016" y="2104"/>
                  </a:lnTo>
                  <a:lnTo>
                    <a:pt x="942" y="2077"/>
                  </a:lnTo>
                  <a:lnTo>
                    <a:pt x="871" y="2049"/>
                  </a:lnTo>
                  <a:lnTo>
                    <a:pt x="802" y="2021"/>
                  </a:lnTo>
                  <a:lnTo>
                    <a:pt x="736" y="1991"/>
                  </a:lnTo>
                  <a:lnTo>
                    <a:pt x="672" y="1960"/>
                  </a:lnTo>
                  <a:lnTo>
                    <a:pt x="610" y="1929"/>
                  </a:lnTo>
                  <a:lnTo>
                    <a:pt x="551" y="1896"/>
                  </a:lnTo>
                  <a:lnTo>
                    <a:pt x="494" y="1863"/>
                  </a:lnTo>
                  <a:lnTo>
                    <a:pt x="441" y="1829"/>
                  </a:lnTo>
                  <a:lnTo>
                    <a:pt x="390" y="1794"/>
                  </a:lnTo>
                  <a:lnTo>
                    <a:pt x="296" y="1722"/>
                  </a:lnTo>
                  <a:lnTo>
                    <a:pt x="215" y="1647"/>
                  </a:lnTo>
                  <a:lnTo>
                    <a:pt x="145" y="1569"/>
                  </a:lnTo>
                  <a:lnTo>
                    <a:pt x="89" y="1489"/>
                  </a:lnTo>
                  <a:lnTo>
                    <a:pt x="46" y="1406"/>
                  </a:lnTo>
                  <a:lnTo>
                    <a:pt x="16" y="1322"/>
                  </a:lnTo>
                  <a:lnTo>
                    <a:pt x="1" y="1236"/>
                  </a:lnTo>
                  <a:lnTo>
                    <a:pt x="0" y="1192"/>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26" name="CuadroTexto 25">
            <a:extLst>
              <a:ext uri="{FF2B5EF4-FFF2-40B4-BE49-F238E27FC236}">
                <a16:creationId xmlns:a16="http://schemas.microsoft.com/office/drawing/2014/main" id="{00E9AB9D-D8E2-90DF-282C-8E0377CAA9B5}"/>
              </a:ext>
            </a:extLst>
          </p:cNvPr>
          <p:cNvSpPr txBox="1"/>
          <p:nvPr/>
        </p:nvSpPr>
        <p:spPr>
          <a:xfrm>
            <a:off x="2744959" y="5360782"/>
            <a:ext cx="2225616" cy="646331"/>
          </a:xfrm>
          <a:prstGeom prst="rect">
            <a:avLst/>
          </a:prstGeom>
          <a:noFill/>
        </p:spPr>
        <p:txBody>
          <a:bodyPr wrap="square" rtlCol="0">
            <a:spAutoFit/>
          </a:bodyPr>
          <a:lstStyle/>
          <a:p>
            <a:pPr algn="ctr"/>
            <a:r>
              <a:rPr lang="es-CO" dirty="0">
                <a:latin typeface="Arial MT"/>
              </a:rPr>
              <a:t>Seleccionar botón exportar resumen</a:t>
            </a:r>
          </a:p>
        </p:txBody>
      </p:sp>
    </p:spTree>
    <p:extLst>
      <p:ext uri="{BB962C8B-B14F-4D97-AF65-F5344CB8AC3E}">
        <p14:creationId xmlns:p14="http://schemas.microsoft.com/office/powerpoint/2010/main" val="42957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EXPORTAR RESUMEN</a:t>
            </a:r>
            <a:endParaRPr lang="es-CO" sz="2000" dirty="0"/>
          </a:p>
        </p:txBody>
      </p:sp>
      <p:pic>
        <p:nvPicPr>
          <p:cNvPr id="4" name="Imagen 3">
            <a:extLst>
              <a:ext uri="{FF2B5EF4-FFF2-40B4-BE49-F238E27FC236}">
                <a16:creationId xmlns:a16="http://schemas.microsoft.com/office/drawing/2014/main" id="{29C1273D-7159-6C05-C00F-51024D196955}"/>
              </a:ext>
            </a:extLst>
          </p:cNvPr>
          <p:cNvPicPr>
            <a:picLocks noChangeAspect="1"/>
          </p:cNvPicPr>
          <p:nvPr/>
        </p:nvPicPr>
        <p:blipFill rotWithShape="1">
          <a:blip r:embed="rId6"/>
          <a:srcRect t="6080" r="43126" b="-83"/>
          <a:stretch/>
        </p:blipFill>
        <p:spPr>
          <a:xfrm>
            <a:off x="913073" y="1796465"/>
            <a:ext cx="5443766" cy="4303519"/>
          </a:xfrm>
          <a:prstGeom prst="rect">
            <a:avLst/>
          </a:prstGeom>
          <a:ln>
            <a:noFill/>
          </a:ln>
        </p:spPr>
      </p:pic>
      <p:sp>
        <p:nvSpPr>
          <p:cNvPr id="2" name="CuadroTexto 1">
            <a:extLst>
              <a:ext uri="{FF2B5EF4-FFF2-40B4-BE49-F238E27FC236}">
                <a16:creationId xmlns:a16="http://schemas.microsoft.com/office/drawing/2014/main" id="{CC3D54EF-D26F-2A0D-EDA9-542ED4F9E185}"/>
              </a:ext>
            </a:extLst>
          </p:cNvPr>
          <p:cNvSpPr txBox="1"/>
          <p:nvPr/>
        </p:nvSpPr>
        <p:spPr>
          <a:xfrm>
            <a:off x="983411" y="1204058"/>
            <a:ext cx="9924330" cy="492443"/>
          </a:xfrm>
          <a:prstGeom prst="rect">
            <a:avLst/>
          </a:prstGeom>
          <a:noFill/>
        </p:spPr>
        <p:txBody>
          <a:bodyPr wrap="square" rtlCol="0">
            <a:spAutoFit/>
          </a:bodyPr>
          <a:lstStyle/>
          <a:p>
            <a:r>
              <a:rPr lang="es-CO" sz="1300" dirty="0"/>
              <a:t>Este reporte les permite identificar las incidencias que el sistema encuentra en la validación, por lo tanto, es muy importante que sea revisado, ya que las presentaciones con algún hallazgo son anuladas por el sistema de forma automática.</a:t>
            </a:r>
          </a:p>
        </p:txBody>
      </p:sp>
      <p:pic>
        <p:nvPicPr>
          <p:cNvPr id="6" name="Imagen 5">
            <a:extLst>
              <a:ext uri="{FF2B5EF4-FFF2-40B4-BE49-F238E27FC236}">
                <a16:creationId xmlns:a16="http://schemas.microsoft.com/office/drawing/2014/main" id="{A6275107-8CB6-E591-5509-15B39761D0BE}"/>
              </a:ext>
            </a:extLst>
          </p:cNvPr>
          <p:cNvPicPr>
            <a:picLocks noChangeAspect="1"/>
          </p:cNvPicPr>
          <p:nvPr/>
        </p:nvPicPr>
        <p:blipFill>
          <a:blip r:embed="rId7"/>
          <a:stretch>
            <a:fillRect/>
          </a:stretch>
        </p:blipFill>
        <p:spPr>
          <a:xfrm>
            <a:off x="7627716" y="3861065"/>
            <a:ext cx="2143125" cy="2143125"/>
          </a:xfrm>
          <a:prstGeom prst="rect">
            <a:avLst/>
          </a:prstGeom>
        </p:spPr>
      </p:pic>
      <p:sp>
        <p:nvSpPr>
          <p:cNvPr id="8" name="Bocadillo nube: nube 7">
            <a:extLst>
              <a:ext uri="{FF2B5EF4-FFF2-40B4-BE49-F238E27FC236}">
                <a16:creationId xmlns:a16="http://schemas.microsoft.com/office/drawing/2014/main" id="{98B3270B-65D0-CD24-B27C-CA75C64F6A61}"/>
              </a:ext>
            </a:extLst>
          </p:cNvPr>
          <p:cNvSpPr/>
          <p:nvPr/>
        </p:nvSpPr>
        <p:spPr>
          <a:xfrm>
            <a:off x="7198432" y="2234487"/>
            <a:ext cx="3709309" cy="1722051"/>
          </a:xfrm>
          <a:prstGeom prst="cloud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1400" dirty="0">
                <a:solidFill>
                  <a:schemeClr val="tx1"/>
                </a:solidFill>
              </a:rPr>
              <a:t>Este</a:t>
            </a:r>
            <a:r>
              <a:rPr lang="es-CO" sz="1400" dirty="0"/>
              <a:t> </a:t>
            </a:r>
            <a:r>
              <a:rPr lang="es-CO" sz="1400" dirty="0">
                <a:solidFill>
                  <a:schemeClr val="tx1"/>
                </a:solidFill>
              </a:rPr>
              <a:t>reporte le permitirá validar las facturas que están cargadas en el sistema, las cuales tienen pendiente por subir las imágenes</a:t>
            </a:r>
          </a:p>
        </p:txBody>
      </p:sp>
    </p:spTree>
    <p:extLst>
      <p:ext uri="{BB962C8B-B14F-4D97-AF65-F5344CB8AC3E}">
        <p14:creationId xmlns:p14="http://schemas.microsoft.com/office/powerpoint/2010/main" val="2680463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ETAPAS DE LA RADICACIÓN WEB</a:t>
            </a:r>
            <a:endParaRPr lang="es-CO" sz="2000" dirty="0"/>
          </a:p>
        </p:txBody>
      </p:sp>
      <p:grpSp>
        <p:nvGrpSpPr>
          <p:cNvPr id="21" name="Group 326">
            <a:extLst>
              <a:ext uri="{FF2B5EF4-FFF2-40B4-BE49-F238E27FC236}">
                <a16:creationId xmlns:a16="http://schemas.microsoft.com/office/drawing/2014/main" id="{3A8FFC1F-0123-7043-1309-95D16847D193}"/>
              </a:ext>
            </a:extLst>
          </p:cNvPr>
          <p:cNvGrpSpPr>
            <a:grpSpLocks/>
          </p:cNvGrpSpPr>
          <p:nvPr/>
        </p:nvGrpSpPr>
        <p:grpSpPr bwMode="auto">
          <a:xfrm>
            <a:off x="1161725" y="2173307"/>
            <a:ext cx="3799946" cy="2161895"/>
            <a:chOff x="474" y="305"/>
            <a:chExt cx="7449" cy="4274"/>
          </a:xfrm>
        </p:grpSpPr>
        <p:sp>
          <p:nvSpPr>
            <p:cNvPr id="31" name="Freeform 333">
              <a:extLst>
                <a:ext uri="{FF2B5EF4-FFF2-40B4-BE49-F238E27FC236}">
                  <a16:creationId xmlns:a16="http://schemas.microsoft.com/office/drawing/2014/main" id="{3D71ABC0-04A5-EC98-4ABB-DCB5DEFEBF81}"/>
                </a:ext>
              </a:extLst>
            </p:cNvPr>
            <p:cNvSpPr>
              <a:spLocks/>
            </p:cNvSpPr>
            <p:nvPr/>
          </p:nvSpPr>
          <p:spPr bwMode="auto">
            <a:xfrm>
              <a:off x="474" y="305"/>
              <a:ext cx="7449" cy="3711"/>
            </a:xfrm>
            <a:custGeom>
              <a:avLst/>
              <a:gdLst>
                <a:gd name="T0" fmla="+- 0 4746 475"/>
                <a:gd name="T1" fmla="*/ T0 w 7449"/>
                <a:gd name="T2" fmla="+- 0 340 305"/>
                <a:gd name="T3" fmla="*/ 340 h 3711"/>
                <a:gd name="T4" fmla="+- 0 4436 475"/>
                <a:gd name="T5" fmla="*/ T4 w 7449"/>
                <a:gd name="T6" fmla="+- 0 495 305"/>
                <a:gd name="T7" fmla="*/ 495 h 3711"/>
                <a:gd name="T8" fmla="+- 0 4135 475"/>
                <a:gd name="T9" fmla="*/ T8 w 7449"/>
                <a:gd name="T10" fmla="+- 0 481 305"/>
                <a:gd name="T11" fmla="*/ 481 h 3711"/>
                <a:gd name="T12" fmla="+- 0 3745 475"/>
                <a:gd name="T13" fmla="*/ T12 w 7449"/>
                <a:gd name="T14" fmla="+- 0 409 305"/>
                <a:gd name="T15" fmla="*/ 409 h 3711"/>
                <a:gd name="T16" fmla="+- 0 3361 475"/>
                <a:gd name="T17" fmla="*/ T16 w 7449"/>
                <a:gd name="T18" fmla="+- 0 453 305"/>
                <a:gd name="T19" fmla="*/ 453 h 3711"/>
                <a:gd name="T20" fmla="+- 0 3036 475"/>
                <a:gd name="T21" fmla="*/ T20 w 7449"/>
                <a:gd name="T22" fmla="+- 0 603 305"/>
                <a:gd name="T23" fmla="*/ 603 h 3711"/>
                <a:gd name="T24" fmla="+- 0 2754 475"/>
                <a:gd name="T25" fmla="*/ T24 w 7449"/>
                <a:gd name="T26" fmla="+- 0 692 305"/>
                <a:gd name="T27" fmla="*/ 692 h 3711"/>
                <a:gd name="T28" fmla="+- 0 2380 475"/>
                <a:gd name="T29" fmla="*/ T28 w 7449"/>
                <a:gd name="T30" fmla="+- 0 633 305"/>
                <a:gd name="T31" fmla="*/ 633 h 3711"/>
                <a:gd name="T32" fmla="+- 0 1972 475"/>
                <a:gd name="T33" fmla="*/ T32 w 7449"/>
                <a:gd name="T34" fmla="+- 0 664 305"/>
                <a:gd name="T35" fmla="*/ 664 h 3711"/>
                <a:gd name="T36" fmla="+- 0 1588 475"/>
                <a:gd name="T37" fmla="*/ T36 w 7449"/>
                <a:gd name="T38" fmla="+- 0 799 305"/>
                <a:gd name="T39" fmla="*/ 799 h 3711"/>
                <a:gd name="T40" fmla="+- 0 1307 475"/>
                <a:gd name="T41" fmla="*/ T40 w 7449"/>
                <a:gd name="T42" fmla="+- 0 1014 305"/>
                <a:gd name="T43" fmla="*/ 1014 h 3711"/>
                <a:gd name="T44" fmla="+- 0 1158 475"/>
                <a:gd name="T45" fmla="*/ T44 w 7449"/>
                <a:gd name="T46" fmla="+- 0 1286 305"/>
                <a:gd name="T47" fmla="*/ 1286 h 3711"/>
                <a:gd name="T48" fmla="+- 0 1058 475"/>
                <a:gd name="T49" fmla="*/ T48 w 7449"/>
                <a:gd name="T50" fmla="+- 0 1548 305"/>
                <a:gd name="T51" fmla="*/ 1548 h 3711"/>
                <a:gd name="T52" fmla="+- 0 683 475"/>
                <a:gd name="T53" fmla="*/ T52 w 7449"/>
                <a:gd name="T54" fmla="+- 0 1692 305"/>
                <a:gd name="T55" fmla="*/ 1692 h 3711"/>
                <a:gd name="T56" fmla="+- 0 484 475"/>
                <a:gd name="T57" fmla="*/ T56 w 7449"/>
                <a:gd name="T58" fmla="+- 0 1965 305"/>
                <a:gd name="T59" fmla="*/ 1965 h 3711"/>
                <a:gd name="T60" fmla="+- 0 543 475"/>
                <a:gd name="T61" fmla="*/ T60 w 7449"/>
                <a:gd name="T62" fmla="+- 0 2260 305"/>
                <a:gd name="T63" fmla="*/ 2260 h 3711"/>
                <a:gd name="T64" fmla="+- 0 845 475"/>
                <a:gd name="T65" fmla="*/ T64 w 7449"/>
                <a:gd name="T66" fmla="+- 0 2486 305"/>
                <a:gd name="T67" fmla="*/ 2486 h 3711"/>
                <a:gd name="T68" fmla="+- 0 642 475"/>
                <a:gd name="T69" fmla="*/ T68 w 7449"/>
                <a:gd name="T70" fmla="+- 0 2819 305"/>
                <a:gd name="T71" fmla="*/ 2819 h 3711"/>
                <a:gd name="T72" fmla="+- 0 761 475"/>
                <a:gd name="T73" fmla="*/ T72 w 7449"/>
                <a:gd name="T74" fmla="+- 0 3109 305"/>
                <a:gd name="T75" fmla="*/ 3109 h 3711"/>
                <a:gd name="T76" fmla="+- 0 1067 475"/>
                <a:gd name="T77" fmla="*/ T76 w 7449"/>
                <a:gd name="T78" fmla="+- 0 3292 305"/>
                <a:gd name="T79" fmla="*/ 3292 h 3711"/>
                <a:gd name="T80" fmla="+- 0 1480 475"/>
                <a:gd name="T81" fmla="*/ T80 w 7449"/>
                <a:gd name="T82" fmla="+- 0 3338 305"/>
                <a:gd name="T83" fmla="*/ 3338 h 3711"/>
                <a:gd name="T84" fmla="+- 0 1698 475"/>
                <a:gd name="T85" fmla="*/ T84 w 7449"/>
                <a:gd name="T86" fmla="+- 0 3531 305"/>
                <a:gd name="T87" fmla="*/ 3531 h 3711"/>
                <a:gd name="T88" fmla="+- 0 2019 475"/>
                <a:gd name="T89" fmla="*/ T88 w 7449"/>
                <a:gd name="T90" fmla="+- 0 3691 305"/>
                <a:gd name="T91" fmla="*/ 3691 h 3711"/>
                <a:gd name="T92" fmla="+- 0 2389 475"/>
                <a:gd name="T93" fmla="*/ T92 w 7449"/>
                <a:gd name="T94" fmla="+- 0 3778 305"/>
                <a:gd name="T95" fmla="*/ 3778 h 3711"/>
                <a:gd name="T96" fmla="+- 0 2782 475"/>
                <a:gd name="T97" fmla="*/ T96 w 7449"/>
                <a:gd name="T98" fmla="+- 0 3788 305"/>
                <a:gd name="T99" fmla="*/ 3788 h 3711"/>
                <a:gd name="T100" fmla="+- 0 3171 475"/>
                <a:gd name="T101" fmla="*/ T100 w 7449"/>
                <a:gd name="T102" fmla="+- 0 3717 305"/>
                <a:gd name="T103" fmla="*/ 3717 h 3711"/>
                <a:gd name="T104" fmla="+- 0 3491 475"/>
                <a:gd name="T105" fmla="*/ T104 w 7449"/>
                <a:gd name="T106" fmla="+- 0 3802 305"/>
                <a:gd name="T107" fmla="*/ 3802 h 3711"/>
                <a:gd name="T108" fmla="+- 0 3864 475"/>
                <a:gd name="T109" fmla="*/ T108 w 7449"/>
                <a:gd name="T110" fmla="+- 0 3962 305"/>
                <a:gd name="T111" fmla="*/ 3962 h 3711"/>
                <a:gd name="T112" fmla="+- 0 4284 475"/>
                <a:gd name="T113" fmla="*/ T112 w 7449"/>
                <a:gd name="T114" fmla="+- 0 4016 305"/>
                <a:gd name="T115" fmla="*/ 4016 h 3711"/>
                <a:gd name="T116" fmla="+- 0 4686 475"/>
                <a:gd name="T117" fmla="*/ T116 w 7449"/>
                <a:gd name="T118" fmla="+- 0 3967 305"/>
                <a:gd name="T119" fmla="*/ 3967 h 3711"/>
                <a:gd name="T120" fmla="+- 0 5036 475"/>
                <a:gd name="T121" fmla="*/ T120 w 7449"/>
                <a:gd name="T122" fmla="+- 0 3829 305"/>
                <a:gd name="T123" fmla="*/ 3829 h 3711"/>
                <a:gd name="T124" fmla="+- 0 5298 475"/>
                <a:gd name="T125" fmla="*/ T124 w 7449"/>
                <a:gd name="T126" fmla="+- 0 3614 305"/>
                <a:gd name="T127" fmla="*/ 3614 h 3711"/>
                <a:gd name="T128" fmla="+- 0 5538 475"/>
                <a:gd name="T129" fmla="*/ T128 w 7449"/>
                <a:gd name="T130" fmla="+- 0 3503 305"/>
                <a:gd name="T131" fmla="*/ 3503 h 3711"/>
                <a:gd name="T132" fmla="+- 0 5918 475"/>
                <a:gd name="T133" fmla="*/ T132 w 7449"/>
                <a:gd name="T134" fmla="+- 0 3556 305"/>
                <a:gd name="T135" fmla="*/ 3556 h 3711"/>
                <a:gd name="T136" fmla="+- 0 6346 475"/>
                <a:gd name="T137" fmla="*/ T136 w 7449"/>
                <a:gd name="T138" fmla="+- 0 3493 305"/>
                <a:gd name="T139" fmla="*/ 3493 h 3711"/>
                <a:gd name="T140" fmla="+- 0 6683 475"/>
                <a:gd name="T141" fmla="*/ T140 w 7449"/>
                <a:gd name="T142" fmla="+- 0 3320 305"/>
                <a:gd name="T143" fmla="*/ 3320 h 3711"/>
                <a:gd name="T144" fmla="+- 0 6885 475"/>
                <a:gd name="T145" fmla="*/ T144 w 7449"/>
                <a:gd name="T146" fmla="+- 0 3065 305"/>
                <a:gd name="T147" fmla="*/ 3065 h 3711"/>
                <a:gd name="T148" fmla="+- 0 7090 475"/>
                <a:gd name="T149" fmla="*/ T148 w 7449"/>
                <a:gd name="T150" fmla="+- 0 2861 305"/>
                <a:gd name="T151" fmla="*/ 2861 h 3711"/>
                <a:gd name="T152" fmla="+- 0 7468 475"/>
                <a:gd name="T153" fmla="*/ T152 w 7449"/>
                <a:gd name="T154" fmla="+- 0 2730 305"/>
                <a:gd name="T155" fmla="*/ 2730 h 3711"/>
                <a:gd name="T156" fmla="+- 0 7772 475"/>
                <a:gd name="T157" fmla="*/ T156 w 7449"/>
                <a:gd name="T158" fmla="+- 0 2493 305"/>
                <a:gd name="T159" fmla="*/ 2493 h 3711"/>
                <a:gd name="T160" fmla="+- 0 7914 475"/>
                <a:gd name="T161" fmla="*/ T160 w 7449"/>
                <a:gd name="T162" fmla="+- 0 2205 305"/>
                <a:gd name="T163" fmla="*/ 2205 h 3711"/>
                <a:gd name="T164" fmla="+- 0 7887 475"/>
                <a:gd name="T165" fmla="*/ T164 w 7449"/>
                <a:gd name="T166" fmla="+- 0 1903 305"/>
                <a:gd name="T167" fmla="*/ 1903 h 3711"/>
                <a:gd name="T168" fmla="+- 0 7683 475"/>
                <a:gd name="T169" fmla="*/ T168 w 7449"/>
                <a:gd name="T170" fmla="+- 0 1620 305"/>
                <a:gd name="T171" fmla="*/ 1620 h 3711"/>
                <a:gd name="T172" fmla="+- 0 7757 475"/>
                <a:gd name="T173" fmla="*/ T172 w 7449"/>
                <a:gd name="T174" fmla="+- 0 1352 305"/>
                <a:gd name="T175" fmla="*/ 1352 h 3711"/>
                <a:gd name="T176" fmla="+- 0 7636 475"/>
                <a:gd name="T177" fmla="*/ T176 w 7449"/>
                <a:gd name="T178" fmla="+- 0 1064 305"/>
                <a:gd name="T179" fmla="*/ 1064 h 3711"/>
                <a:gd name="T180" fmla="+- 0 7332 475"/>
                <a:gd name="T181" fmla="*/ T180 w 7449"/>
                <a:gd name="T182" fmla="+- 0 848 305"/>
                <a:gd name="T183" fmla="*/ 848 h 3711"/>
                <a:gd name="T184" fmla="+- 0 7024 475"/>
                <a:gd name="T185" fmla="*/ T184 w 7449"/>
                <a:gd name="T186" fmla="+- 0 647 305"/>
                <a:gd name="T187" fmla="*/ 647 h 3711"/>
                <a:gd name="T188" fmla="+- 0 6729 475"/>
                <a:gd name="T189" fmla="*/ T188 w 7449"/>
                <a:gd name="T190" fmla="+- 0 405 305"/>
                <a:gd name="T191" fmla="*/ 405 h 3711"/>
                <a:gd name="T192" fmla="+- 0 6348 475"/>
                <a:gd name="T193" fmla="*/ T192 w 7449"/>
                <a:gd name="T194" fmla="+- 0 309 305"/>
                <a:gd name="T195" fmla="*/ 309 h 3711"/>
                <a:gd name="T196" fmla="+- 0 5953 475"/>
                <a:gd name="T197" fmla="*/ T196 w 7449"/>
                <a:gd name="T198" fmla="+- 0 344 305"/>
                <a:gd name="T199" fmla="*/ 344 h 3711"/>
                <a:gd name="T200" fmla="+- 0 5618 475"/>
                <a:gd name="T201" fmla="*/ T200 w 7449"/>
                <a:gd name="T202" fmla="+- 0 506 305"/>
                <a:gd name="T203" fmla="*/ 506 h 3711"/>
                <a:gd name="T204" fmla="+- 0 5281 475"/>
                <a:gd name="T205" fmla="*/ T204 w 7449"/>
                <a:gd name="T206" fmla="+- 0 337 305"/>
                <a:gd name="T207" fmla="*/ 337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4574" y="0"/>
                  </a:moveTo>
                  <a:lnTo>
                    <a:pt x="4496" y="1"/>
                  </a:lnTo>
                  <a:lnTo>
                    <a:pt x="4419" y="7"/>
                  </a:lnTo>
                  <a:lnTo>
                    <a:pt x="4344" y="19"/>
                  </a:lnTo>
                  <a:lnTo>
                    <a:pt x="4271" y="35"/>
                  </a:lnTo>
                  <a:lnTo>
                    <a:pt x="4201" y="57"/>
                  </a:lnTo>
                  <a:lnTo>
                    <a:pt x="4134" y="83"/>
                  </a:lnTo>
                  <a:lnTo>
                    <a:pt x="4072" y="114"/>
                  </a:lnTo>
                  <a:lnTo>
                    <a:pt x="4013" y="150"/>
                  </a:lnTo>
                  <a:lnTo>
                    <a:pt x="3961" y="190"/>
                  </a:lnTo>
                  <a:lnTo>
                    <a:pt x="3914" y="234"/>
                  </a:lnTo>
                  <a:lnTo>
                    <a:pt x="3873" y="282"/>
                  </a:lnTo>
                  <a:lnTo>
                    <a:pt x="3824" y="252"/>
                  </a:lnTo>
                  <a:lnTo>
                    <a:pt x="3717" y="199"/>
                  </a:lnTo>
                  <a:lnTo>
                    <a:pt x="3660" y="176"/>
                  </a:lnTo>
                  <a:lnTo>
                    <a:pt x="3584" y="152"/>
                  </a:lnTo>
                  <a:lnTo>
                    <a:pt x="3507" y="132"/>
                  </a:lnTo>
                  <a:lnTo>
                    <a:pt x="3429" y="118"/>
                  </a:lnTo>
                  <a:lnTo>
                    <a:pt x="3350" y="109"/>
                  </a:lnTo>
                  <a:lnTo>
                    <a:pt x="3270" y="104"/>
                  </a:lnTo>
                  <a:lnTo>
                    <a:pt x="3191" y="104"/>
                  </a:lnTo>
                  <a:lnTo>
                    <a:pt x="3113" y="108"/>
                  </a:lnTo>
                  <a:lnTo>
                    <a:pt x="3036" y="117"/>
                  </a:lnTo>
                  <a:lnTo>
                    <a:pt x="2960" y="131"/>
                  </a:lnTo>
                  <a:lnTo>
                    <a:pt x="2886" y="148"/>
                  </a:lnTo>
                  <a:lnTo>
                    <a:pt x="2814" y="170"/>
                  </a:lnTo>
                  <a:lnTo>
                    <a:pt x="2746" y="196"/>
                  </a:lnTo>
                  <a:lnTo>
                    <a:pt x="2680" y="226"/>
                  </a:lnTo>
                  <a:lnTo>
                    <a:pt x="2619" y="261"/>
                  </a:lnTo>
                  <a:lnTo>
                    <a:pt x="2561" y="298"/>
                  </a:lnTo>
                  <a:lnTo>
                    <a:pt x="2508" y="340"/>
                  </a:lnTo>
                  <a:lnTo>
                    <a:pt x="2460" y="386"/>
                  </a:lnTo>
                  <a:lnTo>
                    <a:pt x="2418" y="434"/>
                  </a:lnTo>
                  <a:lnTo>
                    <a:pt x="2349" y="409"/>
                  </a:lnTo>
                  <a:lnTo>
                    <a:pt x="2279" y="387"/>
                  </a:lnTo>
                  <a:lnTo>
                    <a:pt x="2206" y="369"/>
                  </a:lnTo>
                  <a:lnTo>
                    <a:pt x="2133" y="354"/>
                  </a:lnTo>
                  <a:lnTo>
                    <a:pt x="2058" y="342"/>
                  </a:lnTo>
                  <a:lnTo>
                    <a:pt x="1982" y="333"/>
                  </a:lnTo>
                  <a:lnTo>
                    <a:pt x="1905" y="328"/>
                  </a:lnTo>
                  <a:lnTo>
                    <a:pt x="1828" y="326"/>
                  </a:lnTo>
                  <a:lnTo>
                    <a:pt x="1750" y="328"/>
                  </a:lnTo>
                  <a:lnTo>
                    <a:pt x="1673" y="333"/>
                  </a:lnTo>
                  <a:lnTo>
                    <a:pt x="1583" y="344"/>
                  </a:lnTo>
                  <a:lnTo>
                    <a:pt x="1497" y="359"/>
                  </a:lnTo>
                  <a:lnTo>
                    <a:pt x="1413" y="379"/>
                  </a:lnTo>
                  <a:lnTo>
                    <a:pt x="1332" y="402"/>
                  </a:lnTo>
                  <a:lnTo>
                    <a:pt x="1255" y="429"/>
                  </a:lnTo>
                  <a:lnTo>
                    <a:pt x="1182" y="460"/>
                  </a:lnTo>
                  <a:lnTo>
                    <a:pt x="1113" y="494"/>
                  </a:lnTo>
                  <a:lnTo>
                    <a:pt x="1047" y="531"/>
                  </a:lnTo>
                  <a:lnTo>
                    <a:pt x="987" y="572"/>
                  </a:lnTo>
                  <a:lnTo>
                    <a:pt x="930" y="615"/>
                  </a:lnTo>
                  <a:lnTo>
                    <a:pt x="879" y="661"/>
                  </a:lnTo>
                  <a:lnTo>
                    <a:pt x="832" y="709"/>
                  </a:lnTo>
                  <a:lnTo>
                    <a:pt x="791" y="760"/>
                  </a:lnTo>
                  <a:lnTo>
                    <a:pt x="755" y="813"/>
                  </a:lnTo>
                  <a:lnTo>
                    <a:pt x="725" y="867"/>
                  </a:lnTo>
                  <a:lnTo>
                    <a:pt x="701" y="923"/>
                  </a:lnTo>
                  <a:lnTo>
                    <a:pt x="683" y="981"/>
                  </a:lnTo>
                  <a:lnTo>
                    <a:pt x="667" y="1099"/>
                  </a:lnTo>
                  <a:lnTo>
                    <a:pt x="668" y="1160"/>
                  </a:lnTo>
                  <a:lnTo>
                    <a:pt x="677" y="1222"/>
                  </a:lnTo>
                  <a:lnTo>
                    <a:pt x="671" y="1233"/>
                  </a:lnTo>
                  <a:lnTo>
                    <a:pt x="583" y="1243"/>
                  </a:lnTo>
                  <a:lnTo>
                    <a:pt x="499" y="1260"/>
                  </a:lnTo>
                  <a:lnTo>
                    <a:pt x="419" y="1283"/>
                  </a:lnTo>
                  <a:lnTo>
                    <a:pt x="343" y="1312"/>
                  </a:lnTo>
                  <a:lnTo>
                    <a:pt x="272" y="1347"/>
                  </a:lnTo>
                  <a:lnTo>
                    <a:pt x="208" y="1387"/>
                  </a:lnTo>
                  <a:lnTo>
                    <a:pt x="151" y="1433"/>
                  </a:lnTo>
                  <a:lnTo>
                    <a:pt x="102" y="1483"/>
                  </a:lnTo>
                  <a:lnTo>
                    <a:pt x="60" y="1540"/>
                  </a:lnTo>
                  <a:lnTo>
                    <a:pt x="29" y="1599"/>
                  </a:lnTo>
                  <a:lnTo>
                    <a:pt x="9" y="1660"/>
                  </a:lnTo>
                  <a:lnTo>
                    <a:pt x="0" y="1720"/>
                  </a:lnTo>
                  <a:lnTo>
                    <a:pt x="2" y="1781"/>
                  </a:lnTo>
                  <a:lnTo>
                    <a:pt x="14" y="1841"/>
                  </a:lnTo>
                  <a:lnTo>
                    <a:pt x="36" y="1899"/>
                  </a:lnTo>
                  <a:lnTo>
                    <a:pt x="68" y="1955"/>
                  </a:lnTo>
                  <a:lnTo>
                    <a:pt x="110" y="2009"/>
                  </a:lnTo>
                  <a:lnTo>
                    <a:pt x="162" y="2059"/>
                  </a:lnTo>
                  <a:lnTo>
                    <a:pt x="222" y="2105"/>
                  </a:lnTo>
                  <a:lnTo>
                    <a:pt x="292" y="2146"/>
                  </a:lnTo>
                  <a:lnTo>
                    <a:pt x="370" y="2181"/>
                  </a:lnTo>
                  <a:lnTo>
                    <a:pt x="301" y="2239"/>
                  </a:lnTo>
                  <a:lnTo>
                    <a:pt x="246" y="2302"/>
                  </a:lnTo>
                  <a:lnTo>
                    <a:pt x="205" y="2370"/>
                  </a:lnTo>
                  <a:lnTo>
                    <a:pt x="178" y="2441"/>
                  </a:lnTo>
                  <a:lnTo>
                    <a:pt x="167" y="2514"/>
                  </a:lnTo>
                  <a:lnTo>
                    <a:pt x="172" y="2588"/>
                  </a:lnTo>
                  <a:lnTo>
                    <a:pt x="187" y="2646"/>
                  </a:lnTo>
                  <a:lnTo>
                    <a:pt x="212" y="2702"/>
                  </a:lnTo>
                  <a:lnTo>
                    <a:pt x="245" y="2755"/>
                  </a:lnTo>
                  <a:lnTo>
                    <a:pt x="286" y="2804"/>
                  </a:lnTo>
                  <a:lnTo>
                    <a:pt x="335" y="2849"/>
                  </a:lnTo>
                  <a:lnTo>
                    <a:pt x="391" y="2891"/>
                  </a:lnTo>
                  <a:lnTo>
                    <a:pt x="452" y="2927"/>
                  </a:lnTo>
                  <a:lnTo>
                    <a:pt x="520" y="2960"/>
                  </a:lnTo>
                  <a:lnTo>
                    <a:pt x="592" y="2987"/>
                  </a:lnTo>
                  <a:lnTo>
                    <a:pt x="668" y="3008"/>
                  </a:lnTo>
                  <a:lnTo>
                    <a:pt x="749" y="3024"/>
                  </a:lnTo>
                  <a:lnTo>
                    <a:pt x="832" y="3034"/>
                  </a:lnTo>
                  <a:lnTo>
                    <a:pt x="918" y="3037"/>
                  </a:lnTo>
                  <a:lnTo>
                    <a:pt x="1005" y="3033"/>
                  </a:lnTo>
                  <a:lnTo>
                    <a:pt x="1019" y="3050"/>
                  </a:lnTo>
                  <a:lnTo>
                    <a:pt x="1065" y="3098"/>
                  </a:lnTo>
                  <a:lnTo>
                    <a:pt x="1114" y="3143"/>
                  </a:lnTo>
                  <a:lnTo>
                    <a:pt x="1167" y="3186"/>
                  </a:lnTo>
                  <a:lnTo>
                    <a:pt x="1223" y="3226"/>
                  </a:lnTo>
                  <a:lnTo>
                    <a:pt x="1282" y="3264"/>
                  </a:lnTo>
                  <a:lnTo>
                    <a:pt x="1344" y="3299"/>
                  </a:lnTo>
                  <a:lnTo>
                    <a:pt x="1408" y="3331"/>
                  </a:lnTo>
                  <a:lnTo>
                    <a:pt x="1475" y="3360"/>
                  </a:lnTo>
                  <a:lnTo>
                    <a:pt x="1544" y="3386"/>
                  </a:lnTo>
                  <a:lnTo>
                    <a:pt x="1615" y="3409"/>
                  </a:lnTo>
                  <a:lnTo>
                    <a:pt x="1688" y="3430"/>
                  </a:lnTo>
                  <a:lnTo>
                    <a:pt x="1762" y="3447"/>
                  </a:lnTo>
                  <a:lnTo>
                    <a:pt x="1838" y="3462"/>
                  </a:lnTo>
                  <a:lnTo>
                    <a:pt x="1914" y="3473"/>
                  </a:lnTo>
                  <a:lnTo>
                    <a:pt x="1992" y="3481"/>
                  </a:lnTo>
                  <a:lnTo>
                    <a:pt x="2070" y="3487"/>
                  </a:lnTo>
                  <a:lnTo>
                    <a:pt x="2149" y="3489"/>
                  </a:lnTo>
                  <a:lnTo>
                    <a:pt x="2228" y="3487"/>
                  </a:lnTo>
                  <a:lnTo>
                    <a:pt x="2307" y="3483"/>
                  </a:lnTo>
                  <a:lnTo>
                    <a:pt x="2386" y="3475"/>
                  </a:lnTo>
                  <a:lnTo>
                    <a:pt x="2465" y="3464"/>
                  </a:lnTo>
                  <a:lnTo>
                    <a:pt x="2542" y="3450"/>
                  </a:lnTo>
                  <a:lnTo>
                    <a:pt x="2620" y="3433"/>
                  </a:lnTo>
                  <a:lnTo>
                    <a:pt x="2696" y="3412"/>
                  </a:lnTo>
                  <a:lnTo>
                    <a:pt x="2771" y="3387"/>
                  </a:lnTo>
                  <a:lnTo>
                    <a:pt x="2844" y="3359"/>
                  </a:lnTo>
                  <a:lnTo>
                    <a:pt x="2896" y="3408"/>
                  </a:lnTo>
                  <a:lnTo>
                    <a:pt x="2954" y="3454"/>
                  </a:lnTo>
                  <a:lnTo>
                    <a:pt x="3016" y="3497"/>
                  </a:lnTo>
                  <a:lnTo>
                    <a:pt x="3083" y="3537"/>
                  </a:lnTo>
                  <a:lnTo>
                    <a:pt x="3154" y="3573"/>
                  </a:lnTo>
                  <a:lnTo>
                    <a:pt x="3229" y="3605"/>
                  </a:lnTo>
                  <a:lnTo>
                    <a:pt x="3307" y="3633"/>
                  </a:lnTo>
                  <a:lnTo>
                    <a:pt x="3389" y="3657"/>
                  </a:lnTo>
                  <a:lnTo>
                    <a:pt x="3474" y="3677"/>
                  </a:lnTo>
                  <a:lnTo>
                    <a:pt x="3558" y="3692"/>
                  </a:lnTo>
                  <a:lnTo>
                    <a:pt x="3642" y="3702"/>
                  </a:lnTo>
                  <a:lnTo>
                    <a:pt x="3726" y="3709"/>
                  </a:lnTo>
                  <a:lnTo>
                    <a:pt x="3809" y="3711"/>
                  </a:lnTo>
                  <a:lnTo>
                    <a:pt x="3892" y="3709"/>
                  </a:lnTo>
                  <a:lnTo>
                    <a:pt x="3974" y="3703"/>
                  </a:lnTo>
                  <a:lnTo>
                    <a:pt x="4055" y="3693"/>
                  </a:lnTo>
                  <a:lnTo>
                    <a:pt x="4134" y="3679"/>
                  </a:lnTo>
                  <a:lnTo>
                    <a:pt x="4211" y="3662"/>
                  </a:lnTo>
                  <a:lnTo>
                    <a:pt x="4286" y="3641"/>
                  </a:lnTo>
                  <a:lnTo>
                    <a:pt x="4359" y="3617"/>
                  </a:lnTo>
                  <a:lnTo>
                    <a:pt x="4430" y="3589"/>
                  </a:lnTo>
                  <a:lnTo>
                    <a:pt x="4497" y="3558"/>
                  </a:lnTo>
                  <a:lnTo>
                    <a:pt x="4561" y="3524"/>
                  </a:lnTo>
                  <a:lnTo>
                    <a:pt x="4621" y="3487"/>
                  </a:lnTo>
                  <a:lnTo>
                    <a:pt x="4678" y="3447"/>
                  </a:lnTo>
                  <a:lnTo>
                    <a:pt x="4731" y="3404"/>
                  </a:lnTo>
                  <a:lnTo>
                    <a:pt x="4779" y="3358"/>
                  </a:lnTo>
                  <a:lnTo>
                    <a:pt x="4823" y="3309"/>
                  </a:lnTo>
                  <a:lnTo>
                    <a:pt x="4862" y="3258"/>
                  </a:lnTo>
                  <a:lnTo>
                    <a:pt x="4895" y="3205"/>
                  </a:lnTo>
                  <a:lnTo>
                    <a:pt x="4924" y="3149"/>
                  </a:lnTo>
                  <a:lnTo>
                    <a:pt x="4992" y="3175"/>
                  </a:lnTo>
                  <a:lnTo>
                    <a:pt x="5063" y="3198"/>
                  </a:lnTo>
                  <a:lnTo>
                    <a:pt x="5136" y="3216"/>
                  </a:lnTo>
                  <a:lnTo>
                    <a:pt x="5211" y="3231"/>
                  </a:lnTo>
                  <a:lnTo>
                    <a:pt x="5287" y="3242"/>
                  </a:lnTo>
                  <a:lnTo>
                    <a:pt x="5365" y="3249"/>
                  </a:lnTo>
                  <a:lnTo>
                    <a:pt x="5443" y="3251"/>
                  </a:lnTo>
                  <a:lnTo>
                    <a:pt x="5534" y="3249"/>
                  </a:lnTo>
                  <a:lnTo>
                    <a:pt x="5622" y="3241"/>
                  </a:lnTo>
                  <a:lnTo>
                    <a:pt x="5708" y="3228"/>
                  </a:lnTo>
                  <a:lnTo>
                    <a:pt x="5791" y="3211"/>
                  </a:lnTo>
                  <a:lnTo>
                    <a:pt x="5871" y="3188"/>
                  </a:lnTo>
                  <a:lnTo>
                    <a:pt x="5947" y="3162"/>
                  </a:lnTo>
                  <a:lnTo>
                    <a:pt x="6019" y="3131"/>
                  </a:lnTo>
                  <a:lnTo>
                    <a:pt x="6087" y="3096"/>
                  </a:lnTo>
                  <a:lnTo>
                    <a:pt x="6150" y="3057"/>
                  </a:lnTo>
                  <a:lnTo>
                    <a:pt x="6208" y="3015"/>
                  </a:lnTo>
                  <a:lnTo>
                    <a:pt x="6261" y="2970"/>
                  </a:lnTo>
                  <a:lnTo>
                    <a:pt x="6307" y="2921"/>
                  </a:lnTo>
                  <a:lnTo>
                    <a:pt x="6348" y="2870"/>
                  </a:lnTo>
                  <a:lnTo>
                    <a:pt x="6382" y="2816"/>
                  </a:lnTo>
                  <a:lnTo>
                    <a:pt x="6410" y="2760"/>
                  </a:lnTo>
                  <a:lnTo>
                    <a:pt x="6430" y="2702"/>
                  </a:lnTo>
                  <a:lnTo>
                    <a:pt x="6443" y="2643"/>
                  </a:lnTo>
                  <a:lnTo>
                    <a:pt x="6447" y="2581"/>
                  </a:lnTo>
                  <a:lnTo>
                    <a:pt x="6532" y="2571"/>
                  </a:lnTo>
                  <a:lnTo>
                    <a:pt x="6615" y="2556"/>
                  </a:lnTo>
                  <a:lnTo>
                    <a:pt x="6695" y="2538"/>
                  </a:lnTo>
                  <a:lnTo>
                    <a:pt x="6774" y="2515"/>
                  </a:lnTo>
                  <a:lnTo>
                    <a:pt x="6850" y="2489"/>
                  </a:lnTo>
                  <a:lnTo>
                    <a:pt x="6923" y="2459"/>
                  </a:lnTo>
                  <a:lnTo>
                    <a:pt x="6993" y="2425"/>
                  </a:lnTo>
                  <a:lnTo>
                    <a:pt x="7067" y="2384"/>
                  </a:lnTo>
                  <a:lnTo>
                    <a:pt x="7134" y="2339"/>
                  </a:lnTo>
                  <a:lnTo>
                    <a:pt x="7195" y="2291"/>
                  </a:lnTo>
                  <a:lnTo>
                    <a:pt x="7249" y="2241"/>
                  </a:lnTo>
                  <a:lnTo>
                    <a:pt x="7297" y="2188"/>
                  </a:lnTo>
                  <a:lnTo>
                    <a:pt x="7339" y="2134"/>
                  </a:lnTo>
                  <a:lnTo>
                    <a:pt x="7374" y="2077"/>
                  </a:lnTo>
                  <a:lnTo>
                    <a:pt x="7402" y="2019"/>
                  </a:lnTo>
                  <a:lnTo>
                    <a:pt x="7424" y="1960"/>
                  </a:lnTo>
                  <a:lnTo>
                    <a:pt x="7439" y="1900"/>
                  </a:lnTo>
                  <a:lnTo>
                    <a:pt x="7447" y="1840"/>
                  </a:lnTo>
                  <a:lnTo>
                    <a:pt x="7449" y="1779"/>
                  </a:lnTo>
                  <a:lnTo>
                    <a:pt x="7443" y="1718"/>
                  </a:lnTo>
                  <a:lnTo>
                    <a:pt x="7431" y="1658"/>
                  </a:lnTo>
                  <a:lnTo>
                    <a:pt x="7412" y="1598"/>
                  </a:lnTo>
                  <a:lnTo>
                    <a:pt x="7385" y="1538"/>
                  </a:lnTo>
                  <a:lnTo>
                    <a:pt x="7352" y="1480"/>
                  </a:lnTo>
                  <a:lnTo>
                    <a:pt x="7311" y="1423"/>
                  </a:lnTo>
                  <a:lnTo>
                    <a:pt x="7263" y="1368"/>
                  </a:lnTo>
                  <a:lnTo>
                    <a:pt x="7208" y="1315"/>
                  </a:lnTo>
                  <a:lnTo>
                    <a:pt x="7220" y="1295"/>
                  </a:lnTo>
                  <a:lnTo>
                    <a:pt x="7250" y="1233"/>
                  </a:lnTo>
                  <a:lnTo>
                    <a:pt x="7270" y="1171"/>
                  </a:lnTo>
                  <a:lnTo>
                    <a:pt x="7280" y="1108"/>
                  </a:lnTo>
                  <a:lnTo>
                    <a:pt x="7282" y="1047"/>
                  </a:lnTo>
                  <a:lnTo>
                    <a:pt x="7274" y="986"/>
                  </a:lnTo>
                  <a:lnTo>
                    <a:pt x="7258" y="926"/>
                  </a:lnTo>
                  <a:lnTo>
                    <a:pt x="7233" y="868"/>
                  </a:lnTo>
                  <a:lnTo>
                    <a:pt x="7201" y="813"/>
                  </a:lnTo>
                  <a:lnTo>
                    <a:pt x="7161" y="759"/>
                  </a:lnTo>
                  <a:lnTo>
                    <a:pt x="7113" y="709"/>
                  </a:lnTo>
                  <a:lnTo>
                    <a:pt x="7059" y="661"/>
                  </a:lnTo>
                  <a:lnTo>
                    <a:pt x="6998" y="618"/>
                  </a:lnTo>
                  <a:lnTo>
                    <a:pt x="6931" y="578"/>
                  </a:lnTo>
                  <a:lnTo>
                    <a:pt x="6857" y="543"/>
                  </a:lnTo>
                  <a:lnTo>
                    <a:pt x="6778" y="512"/>
                  </a:lnTo>
                  <a:lnTo>
                    <a:pt x="6694" y="487"/>
                  </a:lnTo>
                  <a:lnTo>
                    <a:pt x="6605" y="467"/>
                  </a:lnTo>
                  <a:lnTo>
                    <a:pt x="6582" y="403"/>
                  </a:lnTo>
                  <a:lnTo>
                    <a:pt x="6549" y="342"/>
                  </a:lnTo>
                  <a:lnTo>
                    <a:pt x="6506" y="284"/>
                  </a:lnTo>
                  <a:lnTo>
                    <a:pt x="6454" y="230"/>
                  </a:lnTo>
                  <a:lnTo>
                    <a:pt x="6392" y="180"/>
                  </a:lnTo>
                  <a:lnTo>
                    <a:pt x="6322" y="135"/>
                  </a:lnTo>
                  <a:lnTo>
                    <a:pt x="6254" y="100"/>
                  </a:lnTo>
                  <a:lnTo>
                    <a:pt x="6183" y="70"/>
                  </a:lnTo>
                  <a:lnTo>
                    <a:pt x="6108" y="46"/>
                  </a:lnTo>
                  <a:lnTo>
                    <a:pt x="6032" y="26"/>
                  </a:lnTo>
                  <a:lnTo>
                    <a:pt x="5953" y="13"/>
                  </a:lnTo>
                  <a:lnTo>
                    <a:pt x="5873" y="4"/>
                  </a:lnTo>
                  <a:lnTo>
                    <a:pt x="5793" y="1"/>
                  </a:lnTo>
                  <a:lnTo>
                    <a:pt x="5713" y="3"/>
                  </a:lnTo>
                  <a:lnTo>
                    <a:pt x="5633" y="10"/>
                  </a:lnTo>
                  <a:lnTo>
                    <a:pt x="5555" y="22"/>
                  </a:lnTo>
                  <a:lnTo>
                    <a:pt x="5478" y="39"/>
                  </a:lnTo>
                  <a:lnTo>
                    <a:pt x="5404" y="61"/>
                  </a:lnTo>
                  <a:lnTo>
                    <a:pt x="5333" y="89"/>
                  </a:lnTo>
                  <a:lnTo>
                    <a:pt x="5265" y="121"/>
                  </a:lnTo>
                  <a:lnTo>
                    <a:pt x="5202" y="159"/>
                  </a:lnTo>
                  <a:lnTo>
                    <a:pt x="5143" y="201"/>
                  </a:lnTo>
                  <a:lnTo>
                    <a:pt x="5088" y="157"/>
                  </a:lnTo>
                  <a:lnTo>
                    <a:pt x="5025" y="117"/>
                  </a:lnTo>
                  <a:lnTo>
                    <a:pt x="4956" y="83"/>
                  </a:lnTo>
                  <a:lnTo>
                    <a:pt x="4881" y="54"/>
                  </a:lnTo>
                  <a:lnTo>
                    <a:pt x="4806" y="32"/>
                  </a:lnTo>
                  <a:lnTo>
                    <a:pt x="4729" y="15"/>
                  </a:lnTo>
                  <a:lnTo>
                    <a:pt x="4652" y="5"/>
                  </a:lnTo>
                  <a:lnTo>
                    <a:pt x="4574"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32" name="Picture 332">
              <a:extLst>
                <a:ext uri="{FF2B5EF4-FFF2-40B4-BE49-F238E27FC236}">
                  <a16:creationId xmlns:a16="http://schemas.microsoft.com/office/drawing/2014/main" id="{B1E6DD68-844B-95A1-614D-D60FAAAB2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 y="4362"/>
              <a:ext cx="206" cy="20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33" name="Freeform 331">
              <a:extLst>
                <a:ext uri="{FF2B5EF4-FFF2-40B4-BE49-F238E27FC236}">
                  <a16:creationId xmlns:a16="http://schemas.microsoft.com/office/drawing/2014/main" id="{B1312480-E01C-4883-584E-C2E5E200EFE1}"/>
                </a:ext>
              </a:extLst>
            </p:cNvPr>
            <p:cNvSpPr>
              <a:spLocks/>
            </p:cNvSpPr>
            <p:nvPr/>
          </p:nvSpPr>
          <p:spPr bwMode="auto">
            <a:xfrm>
              <a:off x="2531" y="3727"/>
              <a:ext cx="716" cy="816"/>
            </a:xfrm>
            <a:custGeom>
              <a:avLst/>
              <a:gdLst>
                <a:gd name="T0" fmla="+- 0 3247 2531"/>
                <a:gd name="T1" fmla="*/ T0 w 716"/>
                <a:gd name="T2" fmla="+- 0 4036 3727"/>
                <a:gd name="T3" fmla="*/ 4036 h 816"/>
                <a:gd name="T4" fmla="+- 0 3239 2531"/>
                <a:gd name="T5" fmla="*/ T4 w 716"/>
                <a:gd name="T6" fmla="+- 0 3965 3727"/>
                <a:gd name="T7" fmla="*/ 3965 h 816"/>
                <a:gd name="T8" fmla="+- 0 3216 2531"/>
                <a:gd name="T9" fmla="*/ T8 w 716"/>
                <a:gd name="T10" fmla="+- 0 3900 3727"/>
                <a:gd name="T11" fmla="*/ 3900 h 816"/>
                <a:gd name="T12" fmla="+- 0 3179 2531"/>
                <a:gd name="T13" fmla="*/ T12 w 716"/>
                <a:gd name="T14" fmla="+- 0 3843 3727"/>
                <a:gd name="T15" fmla="*/ 3843 h 816"/>
                <a:gd name="T16" fmla="+- 0 3131 2531"/>
                <a:gd name="T17" fmla="*/ T16 w 716"/>
                <a:gd name="T18" fmla="+- 0 3795 3727"/>
                <a:gd name="T19" fmla="*/ 3795 h 816"/>
                <a:gd name="T20" fmla="+- 0 3074 2531"/>
                <a:gd name="T21" fmla="*/ T20 w 716"/>
                <a:gd name="T22" fmla="+- 0 3758 3727"/>
                <a:gd name="T23" fmla="*/ 3758 h 816"/>
                <a:gd name="T24" fmla="+- 0 3009 2531"/>
                <a:gd name="T25" fmla="*/ T24 w 716"/>
                <a:gd name="T26" fmla="+- 0 3735 3727"/>
                <a:gd name="T27" fmla="*/ 3735 h 816"/>
                <a:gd name="T28" fmla="+- 0 2938 2531"/>
                <a:gd name="T29" fmla="*/ T28 w 716"/>
                <a:gd name="T30" fmla="+- 0 3727 3727"/>
                <a:gd name="T31" fmla="*/ 3727 h 816"/>
                <a:gd name="T32" fmla="+- 0 2867 2531"/>
                <a:gd name="T33" fmla="*/ T32 w 716"/>
                <a:gd name="T34" fmla="+- 0 3735 3727"/>
                <a:gd name="T35" fmla="*/ 3735 h 816"/>
                <a:gd name="T36" fmla="+- 0 2802 2531"/>
                <a:gd name="T37" fmla="*/ T36 w 716"/>
                <a:gd name="T38" fmla="+- 0 3758 3727"/>
                <a:gd name="T39" fmla="*/ 3758 h 816"/>
                <a:gd name="T40" fmla="+- 0 2745 2531"/>
                <a:gd name="T41" fmla="*/ T40 w 716"/>
                <a:gd name="T42" fmla="+- 0 3795 3727"/>
                <a:gd name="T43" fmla="*/ 3795 h 816"/>
                <a:gd name="T44" fmla="+- 0 2697 2531"/>
                <a:gd name="T45" fmla="*/ T44 w 716"/>
                <a:gd name="T46" fmla="+- 0 3843 3727"/>
                <a:gd name="T47" fmla="*/ 3843 h 816"/>
                <a:gd name="T48" fmla="+- 0 2660 2531"/>
                <a:gd name="T49" fmla="*/ T48 w 716"/>
                <a:gd name="T50" fmla="+- 0 3900 3727"/>
                <a:gd name="T51" fmla="*/ 3900 h 816"/>
                <a:gd name="T52" fmla="+- 0 2637 2531"/>
                <a:gd name="T53" fmla="*/ T52 w 716"/>
                <a:gd name="T54" fmla="+- 0 3965 3727"/>
                <a:gd name="T55" fmla="*/ 3965 h 816"/>
                <a:gd name="T56" fmla="+- 0 2629 2531"/>
                <a:gd name="T57" fmla="*/ T56 w 716"/>
                <a:gd name="T58" fmla="+- 0 4036 3727"/>
                <a:gd name="T59" fmla="*/ 4036 h 816"/>
                <a:gd name="T60" fmla="+- 0 2637 2531"/>
                <a:gd name="T61" fmla="*/ T60 w 716"/>
                <a:gd name="T62" fmla="+- 0 4107 3727"/>
                <a:gd name="T63" fmla="*/ 4107 h 816"/>
                <a:gd name="T64" fmla="+- 0 2652 2531"/>
                <a:gd name="T65" fmla="*/ T64 w 716"/>
                <a:gd name="T66" fmla="+- 0 4150 3727"/>
                <a:gd name="T67" fmla="*/ 4150 h 816"/>
                <a:gd name="T68" fmla="+- 0 2591 2531"/>
                <a:gd name="T69" fmla="*/ T68 w 716"/>
                <a:gd name="T70" fmla="+- 0 4191 3727"/>
                <a:gd name="T71" fmla="*/ 4191 h 816"/>
                <a:gd name="T72" fmla="+- 0 2547 2531"/>
                <a:gd name="T73" fmla="*/ T72 w 716"/>
                <a:gd name="T74" fmla="+- 0 4256 3727"/>
                <a:gd name="T75" fmla="*/ 4256 h 816"/>
                <a:gd name="T76" fmla="+- 0 2531 2531"/>
                <a:gd name="T77" fmla="*/ T76 w 716"/>
                <a:gd name="T78" fmla="+- 0 4336 3727"/>
                <a:gd name="T79" fmla="*/ 4336 h 816"/>
                <a:gd name="T80" fmla="+- 0 2547 2531"/>
                <a:gd name="T81" fmla="*/ T80 w 716"/>
                <a:gd name="T82" fmla="+- 0 4417 3727"/>
                <a:gd name="T83" fmla="*/ 4417 h 816"/>
                <a:gd name="T84" fmla="+- 0 2591 2531"/>
                <a:gd name="T85" fmla="*/ T84 w 716"/>
                <a:gd name="T86" fmla="+- 0 4482 3727"/>
                <a:gd name="T87" fmla="*/ 4482 h 816"/>
                <a:gd name="T88" fmla="+- 0 2657 2531"/>
                <a:gd name="T89" fmla="*/ T88 w 716"/>
                <a:gd name="T90" fmla="+- 0 4526 3727"/>
                <a:gd name="T91" fmla="*/ 4526 h 816"/>
                <a:gd name="T92" fmla="+- 0 2737 2531"/>
                <a:gd name="T93" fmla="*/ T92 w 716"/>
                <a:gd name="T94" fmla="+- 0 4543 3727"/>
                <a:gd name="T95" fmla="*/ 4543 h 816"/>
                <a:gd name="T96" fmla="+- 0 2817 2531"/>
                <a:gd name="T97" fmla="*/ T96 w 716"/>
                <a:gd name="T98" fmla="+- 0 4526 3727"/>
                <a:gd name="T99" fmla="*/ 4526 h 816"/>
                <a:gd name="T100" fmla="+- 0 2883 2531"/>
                <a:gd name="T101" fmla="*/ T100 w 716"/>
                <a:gd name="T102" fmla="+- 0 4482 3727"/>
                <a:gd name="T103" fmla="*/ 4482 h 816"/>
                <a:gd name="T104" fmla="+- 0 2927 2531"/>
                <a:gd name="T105" fmla="*/ T104 w 716"/>
                <a:gd name="T106" fmla="+- 0 4417 3727"/>
                <a:gd name="T107" fmla="*/ 4417 h 816"/>
                <a:gd name="T108" fmla="+- 0 2941 2531"/>
                <a:gd name="T109" fmla="*/ T108 w 716"/>
                <a:gd name="T110" fmla="+- 0 4345 3727"/>
                <a:gd name="T111" fmla="*/ 4345 h 816"/>
                <a:gd name="T112" fmla="+- 0 3009 2531"/>
                <a:gd name="T113" fmla="*/ T112 w 716"/>
                <a:gd name="T114" fmla="+- 0 4337 3727"/>
                <a:gd name="T115" fmla="*/ 4337 h 816"/>
                <a:gd name="T116" fmla="+- 0 3074 2531"/>
                <a:gd name="T117" fmla="*/ T116 w 716"/>
                <a:gd name="T118" fmla="+- 0 4314 3727"/>
                <a:gd name="T119" fmla="*/ 4314 h 816"/>
                <a:gd name="T120" fmla="+- 0 3131 2531"/>
                <a:gd name="T121" fmla="*/ T120 w 716"/>
                <a:gd name="T122" fmla="+- 0 4277 3727"/>
                <a:gd name="T123" fmla="*/ 4277 h 816"/>
                <a:gd name="T124" fmla="+- 0 3179 2531"/>
                <a:gd name="T125" fmla="*/ T124 w 716"/>
                <a:gd name="T126" fmla="+- 0 4229 3727"/>
                <a:gd name="T127" fmla="*/ 4229 h 816"/>
                <a:gd name="T128" fmla="+- 0 3216 2531"/>
                <a:gd name="T129" fmla="*/ T128 w 716"/>
                <a:gd name="T130" fmla="+- 0 4172 3727"/>
                <a:gd name="T131" fmla="*/ 4172 h 816"/>
                <a:gd name="T132" fmla="+- 0 3239 2531"/>
                <a:gd name="T133" fmla="*/ T132 w 716"/>
                <a:gd name="T134" fmla="+- 0 4107 3727"/>
                <a:gd name="T135" fmla="*/ 4107 h 816"/>
                <a:gd name="T136" fmla="+- 0 3247 2531"/>
                <a:gd name="T137" fmla="*/ T136 w 716"/>
                <a:gd name="T138" fmla="+- 0 4036 3727"/>
                <a:gd name="T139" fmla="*/ 4036 h 8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716" h="816">
                  <a:moveTo>
                    <a:pt x="716" y="309"/>
                  </a:moveTo>
                  <a:lnTo>
                    <a:pt x="708" y="238"/>
                  </a:lnTo>
                  <a:lnTo>
                    <a:pt x="685" y="173"/>
                  </a:lnTo>
                  <a:lnTo>
                    <a:pt x="648" y="116"/>
                  </a:lnTo>
                  <a:lnTo>
                    <a:pt x="600" y="68"/>
                  </a:lnTo>
                  <a:lnTo>
                    <a:pt x="543" y="31"/>
                  </a:lnTo>
                  <a:lnTo>
                    <a:pt x="478" y="8"/>
                  </a:lnTo>
                  <a:lnTo>
                    <a:pt x="407" y="0"/>
                  </a:lnTo>
                  <a:lnTo>
                    <a:pt x="336" y="8"/>
                  </a:lnTo>
                  <a:lnTo>
                    <a:pt x="271" y="31"/>
                  </a:lnTo>
                  <a:lnTo>
                    <a:pt x="214" y="68"/>
                  </a:lnTo>
                  <a:lnTo>
                    <a:pt x="166" y="116"/>
                  </a:lnTo>
                  <a:lnTo>
                    <a:pt x="129" y="173"/>
                  </a:lnTo>
                  <a:lnTo>
                    <a:pt x="106" y="238"/>
                  </a:lnTo>
                  <a:lnTo>
                    <a:pt x="98" y="309"/>
                  </a:lnTo>
                  <a:lnTo>
                    <a:pt x="106" y="380"/>
                  </a:lnTo>
                  <a:lnTo>
                    <a:pt x="121" y="423"/>
                  </a:lnTo>
                  <a:lnTo>
                    <a:pt x="60" y="464"/>
                  </a:lnTo>
                  <a:lnTo>
                    <a:pt x="16" y="529"/>
                  </a:lnTo>
                  <a:lnTo>
                    <a:pt x="0" y="609"/>
                  </a:lnTo>
                  <a:lnTo>
                    <a:pt x="16" y="690"/>
                  </a:lnTo>
                  <a:lnTo>
                    <a:pt x="60" y="755"/>
                  </a:lnTo>
                  <a:lnTo>
                    <a:pt x="126" y="799"/>
                  </a:lnTo>
                  <a:lnTo>
                    <a:pt x="206" y="816"/>
                  </a:lnTo>
                  <a:lnTo>
                    <a:pt x="286" y="799"/>
                  </a:lnTo>
                  <a:lnTo>
                    <a:pt x="352" y="755"/>
                  </a:lnTo>
                  <a:lnTo>
                    <a:pt x="396" y="690"/>
                  </a:lnTo>
                  <a:lnTo>
                    <a:pt x="410" y="618"/>
                  </a:lnTo>
                  <a:lnTo>
                    <a:pt x="478" y="610"/>
                  </a:lnTo>
                  <a:lnTo>
                    <a:pt x="543" y="587"/>
                  </a:lnTo>
                  <a:lnTo>
                    <a:pt x="600" y="550"/>
                  </a:lnTo>
                  <a:lnTo>
                    <a:pt x="648" y="502"/>
                  </a:lnTo>
                  <a:lnTo>
                    <a:pt x="685" y="445"/>
                  </a:lnTo>
                  <a:lnTo>
                    <a:pt x="708" y="380"/>
                  </a:lnTo>
                  <a:lnTo>
                    <a:pt x="716" y="309"/>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sp>
          <p:nvSpPr>
            <p:cNvPr id="34" name="Freeform 330">
              <a:extLst>
                <a:ext uri="{FF2B5EF4-FFF2-40B4-BE49-F238E27FC236}">
                  <a16:creationId xmlns:a16="http://schemas.microsoft.com/office/drawing/2014/main" id="{1EA1AED7-A57A-AA8B-B03A-BE24E85A428F}"/>
                </a:ext>
              </a:extLst>
            </p:cNvPr>
            <p:cNvSpPr>
              <a:spLocks/>
            </p:cNvSpPr>
            <p:nvPr/>
          </p:nvSpPr>
          <p:spPr bwMode="auto">
            <a:xfrm>
              <a:off x="474" y="305"/>
              <a:ext cx="7449" cy="3711"/>
            </a:xfrm>
            <a:custGeom>
              <a:avLst/>
              <a:gdLst>
                <a:gd name="T0" fmla="+- 0 1176 475"/>
                <a:gd name="T1" fmla="*/ T0 w 7449"/>
                <a:gd name="T2" fmla="+- 0 1228 305"/>
                <a:gd name="T3" fmla="*/ 1228 h 3711"/>
                <a:gd name="T4" fmla="+- 0 1354 475"/>
                <a:gd name="T5" fmla="*/ T4 w 7449"/>
                <a:gd name="T6" fmla="+- 0 966 305"/>
                <a:gd name="T7" fmla="*/ 966 h 3711"/>
                <a:gd name="T8" fmla="+- 0 1657 475"/>
                <a:gd name="T9" fmla="*/ T8 w 7449"/>
                <a:gd name="T10" fmla="+- 0 765 305"/>
                <a:gd name="T11" fmla="*/ 765 h 3711"/>
                <a:gd name="T12" fmla="+- 0 2058 475"/>
                <a:gd name="T13" fmla="*/ T12 w 7449"/>
                <a:gd name="T14" fmla="+- 0 649 305"/>
                <a:gd name="T15" fmla="*/ 649 h 3711"/>
                <a:gd name="T16" fmla="+- 0 2457 475"/>
                <a:gd name="T17" fmla="*/ T16 w 7449"/>
                <a:gd name="T18" fmla="+- 0 638 305"/>
                <a:gd name="T19" fmla="*/ 638 h 3711"/>
                <a:gd name="T20" fmla="+- 0 2824 475"/>
                <a:gd name="T21" fmla="*/ T20 w 7449"/>
                <a:gd name="T22" fmla="+- 0 714 305"/>
                <a:gd name="T23" fmla="*/ 714 h 3711"/>
                <a:gd name="T24" fmla="+- 0 3094 475"/>
                <a:gd name="T25" fmla="*/ T24 w 7449"/>
                <a:gd name="T26" fmla="+- 0 566 305"/>
                <a:gd name="T27" fmla="*/ 566 h 3711"/>
                <a:gd name="T28" fmla="+- 0 3435 475"/>
                <a:gd name="T29" fmla="*/ T28 w 7449"/>
                <a:gd name="T30" fmla="+- 0 436 305"/>
                <a:gd name="T31" fmla="*/ 436 h 3711"/>
                <a:gd name="T32" fmla="+- 0 3825 475"/>
                <a:gd name="T33" fmla="*/ T32 w 7449"/>
                <a:gd name="T34" fmla="+- 0 414 305"/>
                <a:gd name="T35" fmla="*/ 414 h 3711"/>
                <a:gd name="T36" fmla="+- 0 4192 475"/>
                <a:gd name="T37" fmla="*/ T36 w 7449"/>
                <a:gd name="T38" fmla="+- 0 504 305"/>
                <a:gd name="T39" fmla="*/ 504 h 3711"/>
                <a:gd name="T40" fmla="+- 0 4488 475"/>
                <a:gd name="T41" fmla="*/ T40 w 7449"/>
                <a:gd name="T42" fmla="+- 0 455 305"/>
                <a:gd name="T43" fmla="*/ 455 h 3711"/>
                <a:gd name="T44" fmla="+- 0 4819 475"/>
                <a:gd name="T45" fmla="*/ T44 w 7449"/>
                <a:gd name="T46" fmla="+- 0 324 305"/>
                <a:gd name="T47" fmla="*/ 324 h 3711"/>
                <a:gd name="T48" fmla="+- 0 5204 475"/>
                <a:gd name="T49" fmla="*/ T48 w 7449"/>
                <a:gd name="T50" fmla="+- 0 320 305"/>
                <a:gd name="T51" fmla="*/ 320 h 3711"/>
                <a:gd name="T52" fmla="+- 0 5563 475"/>
                <a:gd name="T53" fmla="*/ T52 w 7449"/>
                <a:gd name="T54" fmla="+- 0 462 305"/>
                <a:gd name="T55" fmla="*/ 462 h 3711"/>
                <a:gd name="T56" fmla="+- 0 5879 475"/>
                <a:gd name="T57" fmla="*/ T56 w 7449"/>
                <a:gd name="T58" fmla="+- 0 366 305"/>
                <a:gd name="T59" fmla="*/ 366 h 3711"/>
                <a:gd name="T60" fmla="+- 0 6268 475"/>
                <a:gd name="T61" fmla="*/ T60 w 7449"/>
                <a:gd name="T62" fmla="+- 0 306 305"/>
                <a:gd name="T63" fmla="*/ 306 h 3711"/>
                <a:gd name="T64" fmla="+- 0 6658 475"/>
                <a:gd name="T65" fmla="*/ T64 w 7449"/>
                <a:gd name="T66" fmla="+- 0 375 305"/>
                <a:gd name="T67" fmla="*/ 375 h 3711"/>
                <a:gd name="T68" fmla="+- 0 6981 475"/>
                <a:gd name="T69" fmla="*/ T68 w 7449"/>
                <a:gd name="T70" fmla="+- 0 589 305"/>
                <a:gd name="T71" fmla="*/ 589 h 3711"/>
                <a:gd name="T72" fmla="+- 0 7253 475"/>
                <a:gd name="T73" fmla="*/ T72 w 7449"/>
                <a:gd name="T74" fmla="+- 0 817 305"/>
                <a:gd name="T75" fmla="*/ 817 h 3711"/>
                <a:gd name="T76" fmla="+- 0 7588 475"/>
                <a:gd name="T77" fmla="*/ T76 w 7449"/>
                <a:gd name="T78" fmla="+- 0 1014 305"/>
                <a:gd name="T79" fmla="*/ 1014 h 3711"/>
                <a:gd name="T80" fmla="+- 0 7749 475"/>
                <a:gd name="T81" fmla="*/ T80 w 7449"/>
                <a:gd name="T82" fmla="+- 0 1291 305"/>
                <a:gd name="T83" fmla="*/ 1291 h 3711"/>
                <a:gd name="T84" fmla="+- 0 7695 475"/>
                <a:gd name="T85" fmla="*/ T84 w 7449"/>
                <a:gd name="T86" fmla="+- 0 1600 305"/>
                <a:gd name="T87" fmla="*/ 1600 h 3711"/>
                <a:gd name="T88" fmla="+- 0 7860 475"/>
                <a:gd name="T89" fmla="*/ T88 w 7449"/>
                <a:gd name="T90" fmla="+- 0 1843 305"/>
                <a:gd name="T91" fmla="*/ 1843 h 3711"/>
                <a:gd name="T92" fmla="+- 0 7922 475"/>
                <a:gd name="T93" fmla="*/ T92 w 7449"/>
                <a:gd name="T94" fmla="+- 0 2145 305"/>
                <a:gd name="T95" fmla="*/ 2145 h 3711"/>
                <a:gd name="T96" fmla="+- 0 7814 475"/>
                <a:gd name="T97" fmla="*/ T96 w 7449"/>
                <a:gd name="T98" fmla="+- 0 2439 305"/>
                <a:gd name="T99" fmla="*/ 2439 h 3711"/>
                <a:gd name="T100" fmla="+- 0 7542 475"/>
                <a:gd name="T101" fmla="*/ T100 w 7449"/>
                <a:gd name="T102" fmla="+- 0 2689 305"/>
                <a:gd name="T103" fmla="*/ 2689 h 3711"/>
                <a:gd name="T104" fmla="+- 0 7170 475"/>
                <a:gd name="T105" fmla="*/ T104 w 7449"/>
                <a:gd name="T106" fmla="+- 0 2843 305"/>
                <a:gd name="T107" fmla="*/ 2843 h 3711"/>
                <a:gd name="T108" fmla="+- 0 6905 475"/>
                <a:gd name="T109" fmla="*/ T108 w 7449"/>
                <a:gd name="T110" fmla="+- 0 3007 305"/>
                <a:gd name="T111" fmla="*/ 3007 h 3711"/>
                <a:gd name="T112" fmla="+- 0 6736 475"/>
                <a:gd name="T113" fmla="*/ T112 w 7449"/>
                <a:gd name="T114" fmla="+- 0 3275 305"/>
                <a:gd name="T115" fmla="*/ 3275 h 3711"/>
                <a:gd name="T116" fmla="+- 0 6422 475"/>
                <a:gd name="T117" fmla="*/ T116 w 7449"/>
                <a:gd name="T118" fmla="+- 0 3467 305"/>
                <a:gd name="T119" fmla="*/ 3467 h 3711"/>
                <a:gd name="T120" fmla="+- 0 6009 475"/>
                <a:gd name="T121" fmla="*/ T120 w 7449"/>
                <a:gd name="T122" fmla="+- 0 3554 305"/>
                <a:gd name="T123" fmla="*/ 3554 h 3711"/>
                <a:gd name="T124" fmla="+- 0 5611 475"/>
                <a:gd name="T125" fmla="*/ T124 w 7449"/>
                <a:gd name="T126" fmla="+- 0 3521 305"/>
                <a:gd name="T127" fmla="*/ 3521 h 3711"/>
                <a:gd name="T128" fmla="+- 0 5337 475"/>
                <a:gd name="T129" fmla="*/ T128 w 7449"/>
                <a:gd name="T130" fmla="+- 0 3563 305"/>
                <a:gd name="T131" fmla="*/ 3563 h 3711"/>
                <a:gd name="T132" fmla="+- 0 5096 475"/>
                <a:gd name="T133" fmla="*/ T132 w 7449"/>
                <a:gd name="T134" fmla="+- 0 3792 305"/>
                <a:gd name="T135" fmla="*/ 3792 h 3711"/>
                <a:gd name="T136" fmla="+- 0 4761 475"/>
                <a:gd name="T137" fmla="*/ T136 w 7449"/>
                <a:gd name="T138" fmla="+- 0 3946 305"/>
                <a:gd name="T139" fmla="*/ 3946 h 3711"/>
                <a:gd name="T140" fmla="+- 0 4367 475"/>
                <a:gd name="T141" fmla="*/ T140 w 7449"/>
                <a:gd name="T142" fmla="+- 0 4014 305"/>
                <a:gd name="T143" fmla="*/ 4014 h 3711"/>
                <a:gd name="T144" fmla="+- 0 3949 475"/>
                <a:gd name="T145" fmla="*/ T144 w 7449"/>
                <a:gd name="T146" fmla="+- 0 3982 305"/>
                <a:gd name="T147" fmla="*/ 3982 h 3711"/>
                <a:gd name="T148" fmla="+- 0 3558 475"/>
                <a:gd name="T149" fmla="*/ T148 w 7449"/>
                <a:gd name="T150" fmla="+- 0 3842 305"/>
                <a:gd name="T151" fmla="*/ 3842 h 3711"/>
                <a:gd name="T152" fmla="+- 0 3246 475"/>
                <a:gd name="T153" fmla="*/ T152 w 7449"/>
                <a:gd name="T154" fmla="+- 0 3692 305"/>
                <a:gd name="T155" fmla="*/ 3692 h 3711"/>
                <a:gd name="T156" fmla="+- 0 2861 475"/>
                <a:gd name="T157" fmla="*/ T156 w 7449"/>
                <a:gd name="T158" fmla="+- 0 3780 305"/>
                <a:gd name="T159" fmla="*/ 3780 h 3711"/>
                <a:gd name="T160" fmla="+- 0 2467 475"/>
                <a:gd name="T161" fmla="*/ T160 w 7449"/>
                <a:gd name="T162" fmla="+- 0 3786 305"/>
                <a:gd name="T163" fmla="*/ 3786 h 3711"/>
                <a:gd name="T164" fmla="+- 0 2090 475"/>
                <a:gd name="T165" fmla="*/ T164 w 7449"/>
                <a:gd name="T166" fmla="+- 0 3714 305"/>
                <a:gd name="T167" fmla="*/ 3714 h 3711"/>
                <a:gd name="T168" fmla="+- 0 1757 475"/>
                <a:gd name="T169" fmla="*/ T168 w 7449"/>
                <a:gd name="T170" fmla="+- 0 3569 305"/>
                <a:gd name="T171" fmla="*/ 3569 h 3711"/>
                <a:gd name="T172" fmla="+- 0 1494 475"/>
                <a:gd name="T173" fmla="*/ T172 w 7449"/>
                <a:gd name="T174" fmla="+- 0 3355 305"/>
                <a:gd name="T175" fmla="*/ 3355 h 3711"/>
                <a:gd name="T176" fmla="+- 0 1143 475"/>
                <a:gd name="T177" fmla="*/ T176 w 7449"/>
                <a:gd name="T178" fmla="+- 0 3313 305"/>
                <a:gd name="T179" fmla="*/ 3313 h 3711"/>
                <a:gd name="T180" fmla="+- 0 810 475"/>
                <a:gd name="T181" fmla="*/ T180 w 7449"/>
                <a:gd name="T182" fmla="+- 0 3154 305"/>
                <a:gd name="T183" fmla="*/ 3154 h 3711"/>
                <a:gd name="T184" fmla="+- 0 647 475"/>
                <a:gd name="T185" fmla="*/ T184 w 7449"/>
                <a:gd name="T186" fmla="+- 0 2893 305"/>
                <a:gd name="T187" fmla="*/ 2893 h 3711"/>
                <a:gd name="T188" fmla="+- 0 776 475"/>
                <a:gd name="T189" fmla="*/ T188 w 7449"/>
                <a:gd name="T190" fmla="+- 0 2544 305"/>
                <a:gd name="T191" fmla="*/ 2544 h 3711"/>
                <a:gd name="T192" fmla="+- 0 585 475"/>
                <a:gd name="T193" fmla="*/ T192 w 7449"/>
                <a:gd name="T194" fmla="+- 0 2314 305"/>
                <a:gd name="T195" fmla="*/ 2314 h 3711"/>
                <a:gd name="T196" fmla="+- 0 475 475"/>
                <a:gd name="T197" fmla="*/ T196 w 7449"/>
                <a:gd name="T198" fmla="+- 0 2025 305"/>
                <a:gd name="T199" fmla="*/ 2025 h 3711"/>
                <a:gd name="T200" fmla="+- 0 626 475"/>
                <a:gd name="T201" fmla="*/ T200 w 7449"/>
                <a:gd name="T202" fmla="+- 0 1738 305"/>
                <a:gd name="T203" fmla="*/ 1738 h 3711"/>
                <a:gd name="T204" fmla="+- 0 974 475"/>
                <a:gd name="T205" fmla="*/ T204 w 7449"/>
                <a:gd name="T206" fmla="+- 0 1565 305"/>
                <a:gd name="T207" fmla="*/ 1565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677" y="1222"/>
                  </a:moveTo>
                  <a:lnTo>
                    <a:pt x="668" y="1160"/>
                  </a:lnTo>
                  <a:lnTo>
                    <a:pt x="667" y="1099"/>
                  </a:lnTo>
                  <a:lnTo>
                    <a:pt x="672" y="1040"/>
                  </a:lnTo>
                  <a:lnTo>
                    <a:pt x="701" y="923"/>
                  </a:lnTo>
                  <a:lnTo>
                    <a:pt x="725" y="867"/>
                  </a:lnTo>
                  <a:lnTo>
                    <a:pt x="755" y="813"/>
                  </a:lnTo>
                  <a:lnTo>
                    <a:pt x="791" y="760"/>
                  </a:lnTo>
                  <a:lnTo>
                    <a:pt x="832" y="709"/>
                  </a:lnTo>
                  <a:lnTo>
                    <a:pt x="879" y="661"/>
                  </a:lnTo>
                  <a:lnTo>
                    <a:pt x="930" y="615"/>
                  </a:lnTo>
                  <a:lnTo>
                    <a:pt x="987" y="572"/>
                  </a:lnTo>
                  <a:lnTo>
                    <a:pt x="1047" y="531"/>
                  </a:lnTo>
                  <a:lnTo>
                    <a:pt x="1113" y="494"/>
                  </a:lnTo>
                  <a:lnTo>
                    <a:pt x="1182" y="460"/>
                  </a:lnTo>
                  <a:lnTo>
                    <a:pt x="1255" y="429"/>
                  </a:lnTo>
                  <a:lnTo>
                    <a:pt x="1332" y="402"/>
                  </a:lnTo>
                  <a:lnTo>
                    <a:pt x="1413" y="379"/>
                  </a:lnTo>
                  <a:lnTo>
                    <a:pt x="1497" y="359"/>
                  </a:lnTo>
                  <a:lnTo>
                    <a:pt x="1583" y="344"/>
                  </a:lnTo>
                  <a:lnTo>
                    <a:pt x="1673" y="333"/>
                  </a:lnTo>
                  <a:lnTo>
                    <a:pt x="1750" y="328"/>
                  </a:lnTo>
                  <a:lnTo>
                    <a:pt x="1828" y="326"/>
                  </a:lnTo>
                  <a:lnTo>
                    <a:pt x="1905" y="328"/>
                  </a:lnTo>
                  <a:lnTo>
                    <a:pt x="1982" y="333"/>
                  </a:lnTo>
                  <a:lnTo>
                    <a:pt x="2058" y="342"/>
                  </a:lnTo>
                  <a:lnTo>
                    <a:pt x="2133" y="354"/>
                  </a:lnTo>
                  <a:lnTo>
                    <a:pt x="2206" y="369"/>
                  </a:lnTo>
                  <a:lnTo>
                    <a:pt x="2279" y="387"/>
                  </a:lnTo>
                  <a:lnTo>
                    <a:pt x="2349" y="409"/>
                  </a:lnTo>
                  <a:lnTo>
                    <a:pt x="2418" y="434"/>
                  </a:lnTo>
                  <a:lnTo>
                    <a:pt x="2460" y="386"/>
                  </a:lnTo>
                  <a:lnTo>
                    <a:pt x="2508" y="340"/>
                  </a:lnTo>
                  <a:lnTo>
                    <a:pt x="2561" y="298"/>
                  </a:lnTo>
                  <a:lnTo>
                    <a:pt x="2619" y="261"/>
                  </a:lnTo>
                  <a:lnTo>
                    <a:pt x="2680" y="226"/>
                  </a:lnTo>
                  <a:lnTo>
                    <a:pt x="2746" y="196"/>
                  </a:lnTo>
                  <a:lnTo>
                    <a:pt x="2814" y="170"/>
                  </a:lnTo>
                  <a:lnTo>
                    <a:pt x="2886" y="148"/>
                  </a:lnTo>
                  <a:lnTo>
                    <a:pt x="2960" y="131"/>
                  </a:lnTo>
                  <a:lnTo>
                    <a:pt x="3036" y="117"/>
                  </a:lnTo>
                  <a:lnTo>
                    <a:pt x="3113" y="108"/>
                  </a:lnTo>
                  <a:lnTo>
                    <a:pt x="3191" y="104"/>
                  </a:lnTo>
                  <a:lnTo>
                    <a:pt x="3270" y="104"/>
                  </a:lnTo>
                  <a:lnTo>
                    <a:pt x="3350" y="109"/>
                  </a:lnTo>
                  <a:lnTo>
                    <a:pt x="3429" y="118"/>
                  </a:lnTo>
                  <a:lnTo>
                    <a:pt x="3507" y="132"/>
                  </a:lnTo>
                  <a:lnTo>
                    <a:pt x="3584" y="152"/>
                  </a:lnTo>
                  <a:lnTo>
                    <a:pt x="3660" y="176"/>
                  </a:lnTo>
                  <a:lnTo>
                    <a:pt x="3717" y="199"/>
                  </a:lnTo>
                  <a:lnTo>
                    <a:pt x="3772" y="224"/>
                  </a:lnTo>
                  <a:lnTo>
                    <a:pt x="3873" y="282"/>
                  </a:lnTo>
                  <a:lnTo>
                    <a:pt x="3914" y="234"/>
                  </a:lnTo>
                  <a:lnTo>
                    <a:pt x="3961" y="190"/>
                  </a:lnTo>
                  <a:lnTo>
                    <a:pt x="4013" y="150"/>
                  </a:lnTo>
                  <a:lnTo>
                    <a:pt x="4072" y="114"/>
                  </a:lnTo>
                  <a:lnTo>
                    <a:pt x="4134" y="83"/>
                  </a:lnTo>
                  <a:lnTo>
                    <a:pt x="4201" y="57"/>
                  </a:lnTo>
                  <a:lnTo>
                    <a:pt x="4271" y="35"/>
                  </a:lnTo>
                  <a:lnTo>
                    <a:pt x="4344" y="19"/>
                  </a:lnTo>
                  <a:lnTo>
                    <a:pt x="4419" y="7"/>
                  </a:lnTo>
                  <a:lnTo>
                    <a:pt x="4496" y="1"/>
                  </a:lnTo>
                  <a:lnTo>
                    <a:pt x="4574" y="0"/>
                  </a:lnTo>
                  <a:lnTo>
                    <a:pt x="4652" y="5"/>
                  </a:lnTo>
                  <a:lnTo>
                    <a:pt x="4729" y="15"/>
                  </a:lnTo>
                  <a:lnTo>
                    <a:pt x="4806" y="32"/>
                  </a:lnTo>
                  <a:lnTo>
                    <a:pt x="4881" y="54"/>
                  </a:lnTo>
                  <a:lnTo>
                    <a:pt x="4956" y="83"/>
                  </a:lnTo>
                  <a:lnTo>
                    <a:pt x="5025" y="117"/>
                  </a:lnTo>
                  <a:lnTo>
                    <a:pt x="5088" y="157"/>
                  </a:lnTo>
                  <a:lnTo>
                    <a:pt x="5143" y="201"/>
                  </a:lnTo>
                  <a:lnTo>
                    <a:pt x="5202" y="159"/>
                  </a:lnTo>
                  <a:lnTo>
                    <a:pt x="5265" y="121"/>
                  </a:lnTo>
                  <a:lnTo>
                    <a:pt x="5333" y="89"/>
                  </a:lnTo>
                  <a:lnTo>
                    <a:pt x="5404" y="61"/>
                  </a:lnTo>
                  <a:lnTo>
                    <a:pt x="5478" y="39"/>
                  </a:lnTo>
                  <a:lnTo>
                    <a:pt x="5555" y="22"/>
                  </a:lnTo>
                  <a:lnTo>
                    <a:pt x="5633" y="10"/>
                  </a:lnTo>
                  <a:lnTo>
                    <a:pt x="5713" y="3"/>
                  </a:lnTo>
                  <a:lnTo>
                    <a:pt x="5793" y="1"/>
                  </a:lnTo>
                  <a:lnTo>
                    <a:pt x="5873" y="4"/>
                  </a:lnTo>
                  <a:lnTo>
                    <a:pt x="5953" y="13"/>
                  </a:lnTo>
                  <a:lnTo>
                    <a:pt x="6032" y="26"/>
                  </a:lnTo>
                  <a:lnTo>
                    <a:pt x="6108" y="46"/>
                  </a:lnTo>
                  <a:lnTo>
                    <a:pt x="6183" y="70"/>
                  </a:lnTo>
                  <a:lnTo>
                    <a:pt x="6254" y="100"/>
                  </a:lnTo>
                  <a:lnTo>
                    <a:pt x="6322" y="135"/>
                  </a:lnTo>
                  <a:lnTo>
                    <a:pt x="6392" y="180"/>
                  </a:lnTo>
                  <a:lnTo>
                    <a:pt x="6454" y="230"/>
                  </a:lnTo>
                  <a:lnTo>
                    <a:pt x="6506" y="284"/>
                  </a:lnTo>
                  <a:lnTo>
                    <a:pt x="6549" y="342"/>
                  </a:lnTo>
                  <a:lnTo>
                    <a:pt x="6582" y="403"/>
                  </a:lnTo>
                  <a:lnTo>
                    <a:pt x="6605" y="467"/>
                  </a:lnTo>
                  <a:lnTo>
                    <a:pt x="6694" y="487"/>
                  </a:lnTo>
                  <a:lnTo>
                    <a:pt x="6778" y="512"/>
                  </a:lnTo>
                  <a:lnTo>
                    <a:pt x="6857" y="543"/>
                  </a:lnTo>
                  <a:lnTo>
                    <a:pt x="6931" y="578"/>
                  </a:lnTo>
                  <a:lnTo>
                    <a:pt x="6998" y="618"/>
                  </a:lnTo>
                  <a:lnTo>
                    <a:pt x="7059" y="661"/>
                  </a:lnTo>
                  <a:lnTo>
                    <a:pt x="7113" y="709"/>
                  </a:lnTo>
                  <a:lnTo>
                    <a:pt x="7161" y="759"/>
                  </a:lnTo>
                  <a:lnTo>
                    <a:pt x="7201" y="813"/>
                  </a:lnTo>
                  <a:lnTo>
                    <a:pt x="7233" y="868"/>
                  </a:lnTo>
                  <a:lnTo>
                    <a:pt x="7258" y="926"/>
                  </a:lnTo>
                  <a:lnTo>
                    <a:pt x="7274" y="986"/>
                  </a:lnTo>
                  <a:lnTo>
                    <a:pt x="7282" y="1047"/>
                  </a:lnTo>
                  <a:lnTo>
                    <a:pt x="7280" y="1108"/>
                  </a:lnTo>
                  <a:lnTo>
                    <a:pt x="7270" y="1171"/>
                  </a:lnTo>
                  <a:lnTo>
                    <a:pt x="7250" y="1233"/>
                  </a:lnTo>
                  <a:lnTo>
                    <a:pt x="7220" y="1295"/>
                  </a:lnTo>
                  <a:lnTo>
                    <a:pt x="7208" y="1315"/>
                  </a:lnTo>
                  <a:lnTo>
                    <a:pt x="7263" y="1368"/>
                  </a:lnTo>
                  <a:lnTo>
                    <a:pt x="7311" y="1423"/>
                  </a:lnTo>
                  <a:lnTo>
                    <a:pt x="7352" y="1480"/>
                  </a:lnTo>
                  <a:lnTo>
                    <a:pt x="7385" y="1538"/>
                  </a:lnTo>
                  <a:lnTo>
                    <a:pt x="7412" y="1598"/>
                  </a:lnTo>
                  <a:lnTo>
                    <a:pt x="7431" y="1658"/>
                  </a:lnTo>
                  <a:lnTo>
                    <a:pt x="7443" y="1718"/>
                  </a:lnTo>
                  <a:lnTo>
                    <a:pt x="7449" y="1779"/>
                  </a:lnTo>
                  <a:lnTo>
                    <a:pt x="7447" y="1840"/>
                  </a:lnTo>
                  <a:lnTo>
                    <a:pt x="7439" y="1900"/>
                  </a:lnTo>
                  <a:lnTo>
                    <a:pt x="7424" y="1960"/>
                  </a:lnTo>
                  <a:lnTo>
                    <a:pt x="7402" y="2019"/>
                  </a:lnTo>
                  <a:lnTo>
                    <a:pt x="7374" y="2077"/>
                  </a:lnTo>
                  <a:lnTo>
                    <a:pt x="7339" y="2134"/>
                  </a:lnTo>
                  <a:lnTo>
                    <a:pt x="7297" y="2188"/>
                  </a:lnTo>
                  <a:lnTo>
                    <a:pt x="7249" y="2241"/>
                  </a:lnTo>
                  <a:lnTo>
                    <a:pt x="7195" y="2291"/>
                  </a:lnTo>
                  <a:lnTo>
                    <a:pt x="7134" y="2339"/>
                  </a:lnTo>
                  <a:lnTo>
                    <a:pt x="7067" y="2384"/>
                  </a:lnTo>
                  <a:lnTo>
                    <a:pt x="6993" y="2425"/>
                  </a:lnTo>
                  <a:lnTo>
                    <a:pt x="6923" y="2459"/>
                  </a:lnTo>
                  <a:lnTo>
                    <a:pt x="6850" y="2489"/>
                  </a:lnTo>
                  <a:lnTo>
                    <a:pt x="6774" y="2515"/>
                  </a:lnTo>
                  <a:lnTo>
                    <a:pt x="6695" y="2538"/>
                  </a:lnTo>
                  <a:lnTo>
                    <a:pt x="6615" y="2556"/>
                  </a:lnTo>
                  <a:lnTo>
                    <a:pt x="6532" y="2571"/>
                  </a:lnTo>
                  <a:lnTo>
                    <a:pt x="6447" y="2581"/>
                  </a:lnTo>
                  <a:lnTo>
                    <a:pt x="6443" y="2643"/>
                  </a:lnTo>
                  <a:lnTo>
                    <a:pt x="6430" y="2702"/>
                  </a:lnTo>
                  <a:lnTo>
                    <a:pt x="6410" y="2760"/>
                  </a:lnTo>
                  <a:lnTo>
                    <a:pt x="6382" y="2816"/>
                  </a:lnTo>
                  <a:lnTo>
                    <a:pt x="6348" y="2870"/>
                  </a:lnTo>
                  <a:lnTo>
                    <a:pt x="6307" y="2921"/>
                  </a:lnTo>
                  <a:lnTo>
                    <a:pt x="6261" y="2970"/>
                  </a:lnTo>
                  <a:lnTo>
                    <a:pt x="6208" y="3015"/>
                  </a:lnTo>
                  <a:lnTo>
                    <a:pt x="6150" y="3057"/>
                  </a:lnTo>
                  <a:lnTo>
                    <a:pt x="6087" y="3096"/>
                  </a:lnTo>
                  <a:lnTo>
                    <a:pt x="6019" y="3131"/>
                  </a:lnTo>
                  <a:lnTo>
                    <a:pt x="5947" y="3162"/>
                  </a:lnTo>
                  <a:lnTo>
                    <a:pt x="5871" y="3188"/>
                  </a:lnTo>
                  <a:lnTo>
                    <a:pt x="5791" y="3211"/>
                  </a:lnTo>
                  <a:lnTo>
                    <a:pt x="5708" y="3228"/>
                  </a:lnTo>
                  <a:lnTo>
                    <a:pt x="5622" y="3241"/>
                  </a:lnTo>
                  <a:lnTo>
                    <a:pt x="5534" y="3249"/>
                  </a:lnTo>
                  <a:lnTo>
                    <a:pt x="5443" y="3251"/>
                  </a:lnTo>
                  <a:lnTo>
                    <a:pt x="5365" y="3249"/>
                  </a:lnTo>
                  <a:lnTo>
                    <a:pt x="5287" y="3242"/>
                  </a:lnTo>
                  <a:lnTo>
                    <a:pt x="5211" y="3231"/>
                  </a:lnTo>
                  <a:lnTo>
                    <a:pt x="5136" y="3216"/>
                  </a:lnTo>
                  <a:lnTo>
                    <a:pt x="5063" y="3198"/>
                  </a:lnTo>
                  <a:lnTo>
                    <a:pt x="4992" y="3175"/>
                  </a:lnTo>
                  <a:lnTo>
                    <a:pt x="4924" y="3149"/>
                  </a:lnTo>
                  <a:lnTo>
                    <a:pt x="4895" y="3205"/>
                  </a:lnTo>
                  <a:lnTo>
                    <a:pt x="4862" y="3258"/>
                  </a:lnTo>
                  <a:lnTo>
                    <a:pt x="4823" y="3309"/>
                  </a:lnTo>
                  <a:lnTo>
                    <a:pt x="4779" y="3358"/>
                  </a:lnTo>
                  <a:lnTo>
                    <a:pt x="4731" y="3404"/>
                  </a:lnTo>
                  <a:lnTo>
                    <a:pt x="4678" y="3447"/>
                  </a:lnTo>
                  <a:lnTo>
                    <a:pt x="4621" y="3487"/>
                  </a:lnTo>
                  <a:lnTo>
                    <a:pt x="4561" y="3524"/>
                  </a:lnTo>
                  <a:lnTo>
                    <a:pt x="4497" y="3558"/>
                  </a:lnTo>
                  <a:lnTo>
                    <a:pt x="4430" y="3589"/>
                  </a:lnTo>
                  <a:lnTo>
                    <a:pt x="4359" y="3617"/>
                  </a:lnTo>
                  <a:lnTo>
                    <a:pt x="4286" y="3641"/>
                  </a:lnTo>
                  <a:lnTo>
                    <a:pt x="4211" y="3662"/>
                  </a:lnTo>
                  <a:lnTo>
                    <a:pt x="4134" y="3679"/>
                  </a:lnTo>
                  <a:lnTo>
                    <a:pt x="4055" y="3693"/>
                  </a:lnTo>
                  <a:lnTo>
                    <a:pt x="3974" y="3703"/>
                  </a:lnTo>
                  <a:lnTo>
                    <a:pt x="3892" y="3709"/>
                  </a:lnTo>
                  <a:lnTo>
                    <a:pt x="3809" y="3711"/>
                  </a:lnTo>
                  <a:lnTo>
                    <a:pt x="3726" y="3709"/>
                  </a:lnTo>
                  <a:lnTo>
                    <a:pt x="3642" y="3702"/>
                  </a:lnTo>
                  <a:lnTo>
                    <a:pt x="3558" y="3692"/>
                  </a:lnTo>
                  <a:lnTo>
                    <a:pt x="3474" y="3677"/>
                  </a:lnTo>
                  <a:lnTo>
                    <a:pt x="3389" y="3657"/>
                  </a:lnTo>
                  <a:lnTo>
                    <a:pt x="3307" y="3633"/>
                  </a:lnTo>
                  <a:lnTo>
                    <a:pt x="3229" y="3605"/>
                  </a:lnTo>
                  <a:lnTo>
                    <a:pt x="3154" y="3573"/>
                  </a:lnTo>
                  <a:lnTo>
                    <a:pt x="3083" y="3537"/>
                  </a:lnTo>
                  <a:lnTo>
                    <a:pt x="3016" y="3497"/>
                  </a:lnTo>
                  <a:lnTo>
                    <a:pt x="2954" y="3454"/>
                  </a:lnTo>
                  <a:lnTo>
                    <a:pt x="2896" y="3408"/>
                  </a:lnTo>
                  <a:lnTo>
                    <a:pt x="2844" y="3359"/>
                  </a:lnTo>
                  <a:lnTo>
                    <a:pt x="2771" y="3387"/>
                  </a:lnTo>
                  <a:lnTo>
                    <a:pt x="2696" y="3412"/>
                  </a:lnTo>
                  <a:lnTo>
                    <a:pt x="2620" y="3433"/>
                  </a:lnTo>
                  <a:lnTo>
                    <a:pt x="2542" y="3450"/>
                  </a:lnTo>
                  <a:lnTo>
                    <a:pt x="2465" y="3464"/>
                  </a:lnTo>
                  <a:lnTo>
                    <a:pt x="2386" y="3475"/>
                  </a:lnTo>
                  <a:lnTo>
                    <a:pt x="2307" y="3483"/>
                  </a:lnTo>
                  <a:lnTo>
                    <a:pt x="2228" y="3487"/>
                  </a:lnTo>
                  <a:lnTo>
                    <a:pt x="2149" y="3489"/>
                  </a:lnTo>
                  <a:lnTo>
                    <a:pt x="2070" y="3487"/>
                  </a:lnTo>
                  <a:lnTo>
                    <a:pt x="1992" y="3481"/>
                  </a:lnTo>
                  <a:lnTo>
                    <a:pt x="1914" y="3473"/>
                  </a:lnTo>
                  <a:lnTo>
                    <a:pt x="1838" y="3462"/>
                  </a:lnTo>
                  <a:lnTo>
                    <a:pt x="1762" y="3447"/>
                  </a:lnTo>
                  <a:lnTo>
                    <a:pt x="1688" y="3430"/>
                  </a:lnTo>
                  <a:lnTo>
                    <a:pt x="1615" y="3409"/>
                  </a:lnTo>
                  <a:lnTo>
                    <a:pt x="1544" y="3386"/>
                  </a:lnTo>
                  <a:lnTo>
                    <a:pt x="1475" y="3360"/>
                  </a:lnTo>
                  <a:lnTo>
                    <a:pt x="1408" y="3331"/>
                  </a:lnTo>
                  <a:lnTo>
                    <a:pt x="1344" y="3299"/>
                  </a:lnTo>
                  <a:lnTo>
                    <a:pt x="1282" y="3264"/>
                  </a:lnTo>
                  <a:lnTo>
                    <a:pt x="1223" y="3226"/>
                  </a:lnTo>
                  <a:lnTo>
                    <a:pt x="1167" y="3186"/>
                  </a:lnTo>
                  <a:lnTo>
                    <a:pt x="1114" y="3143"/>
                  </a:lnTo>
                  <a:lnTo>
                    <a:pt x="1065" y="3098"/>
                  </a:lnTo>
                  <a:lnTo>
                    <a:pt x="1019" y="3050"/>
                  </a:lnTo>
                  <a:lnTo>
                    <a:pt x="1005" y="3033"/>
                  </a:lnTo>
                  <a:lnTo>
                    <a:pt x="918" y="3037"/>
                  </a:lnTo>
                  <a:lnTo>
                    <a:pt x="832" y="3034"/>
                  </a:lnTo>
                  <a:lnTo>
                    <a:pt x="749" y="3024"/>
                  </a:lnTo>
                  <a:lnTo>
                    <a:pt x="668" y="3008"/>
                  </a:lnTo>
                  <a:lnTo>
                    <a:pt x="592" y="2987"/>
                  </a:lnTo>
                  <a:lnTo>
                    <a:pt x="520" y="2960"/>
                  </a:lnTo>
                  <a:lnTo>
                    <a:pt x="452" y="2927"/>
                  </a:lnTo>
                  <a:lnTo>
                    <a:pt x="391" y="2891"/>
                  </a:lnTo>
                  <a:lnTo>
                    <a:pt x="335" y="2849"/>
                  </a:lnTo>
                  <a:lnTo>
                    <a:pt x="286" y="2804"/>
                  </a:lnTo>
                  <a:lnTo>
                    <a:pt x="245" y="2755"/>
                  </a:lnTo>
                  <a:lnTo>
                    <a:pt x="212" y="2702"/>
                  </a:lnTo>
                  <a:lnTo>
                    <a:pt x="187" y="2646"/>
                  </a:lnTo>
                  <a:lnTo>
                    <a:pt x="172" y="2588"/>
                  </a:lnTo>
                  <a:lnTo>
                    <a:pt x="167" y="2514"/>
                  </a:lnTo>
                  <a:lnTo>
                    <a:pt x="178" y="2441"/>
                  </a:lnTo>
                  <a:lnTo>
                    <a:pt x="205" y="2370"/>
                  </a:lnTo>
                  <a:lnTo>
                    <a:pt x="246" y="2302"/>
                  </a:lnTo>
                  <a:lnTo>
                    <a:pt x="301" y="2239"/>
                  </a:lnTo>
                  <a:lnTo>
                    <a:pt x="370" y="2181"/>
                  </a:lnTo>
                  <a:lnTo>
                    <a:pt x="292" y="2146"/>
                  </a:lnTo>
                  <a:lnTo>
                    <a:pt x="222" y="2105"/>
                  </a:lnTo>
                  <a:lnTo>
                    <a:pt x="162" y="2059"/>
                  </a:lnTo>
                  <a:lnTo>
                    <a:pt x="110" y="2009"/>
                  </a:lnTo>
                  <a:lnTo>
                    <a:pt x="68" y="1955"/>
                  </a:lnTo>
                  <a:lnTo>
                    <a:pt x="36" y="1899"/>
                  </a:lnTo>
                  <a:lnTo>
                    <a:pt x="14" y="1841"/>
                  </a:lnTo>
                  <a:lnTo>
                    <a:pt x="2" y="1781"/>
                  </a:lnTo>
                  <a:lnTo>
                    <a:pt x="0" y="1720"/>
                  </a:lnTo>
                  <a:lnTo>
                    <a:pt x="9" y="1660"/>
                  </a:lnTo>
                  <a:lnTo>
                    <a:pt x="29" y="1599"/>
                  </a:lnTo>
                  <a:lnTo>
                    <a:pt x="60" y="1540"/>
                  </a:lnTo>
                  <a:lnTo>
                    <a:pt x="102" y="1483"/>
                  </a:lnTo>
                  <a:lnTo>
                    <a:pt x="151" y="1433"/>
                  </a:lnTo>
                  <a:lnTo>
                    <a:pt x="208" y="1387"/>
                  </a:lnTo>
                  <a:lnTo>
                    <a:pt x="272" y="1347"/>
                  </a:lnTo>
                  <a:lnTo>
                    <a:pt x="343" y="1312"/>
                  </a:lnTo>
                  <a:lnTo>
                    <a:pt x="419" y="1283"/>
                  </a:lnTo>
                  <a:lnTo>
                    <a:pt x="499" y="1260"/>
                  </a:lnTo>
                  <a:lnTo>
                    <a:pt x="583" y="1243"/>
                  </a:lnTo>
                  <a:lnTo>
                    <a:pt x="671" y="1233"/>
                  </a:lnTo>
                  <a:lnTo>
                    <a:pt x="677" y="1222"/>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35" name="Picture 329">
              <a:extLst>
                <a:ext uri="{FF2B5EF4-FFF2-40B4-BE49-F238E27FC236}">
                  <a16:creationId xmlns:a16="http://schemas.microsoft.com/office/drawing/2014/main" id="{57F878A9-19A1-A5D0-2693-D3811FAF2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7" y="4352"/>
              <a:ext cx="227" cy="22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36" name="AutoShape 328">
              <a:extLst>
                <a:ext uri="{FF2B5EF4-FFF2-40B4-BE49-F238E27FC236}">
                  <a16:creationId xmlns:a16="http://schemas.microsoft.com/office/drawing/2014/main" id="{7F9F8907-96C9-BCC6-F31F-BDF4D8BF9067}"/>
                </a:ext>
              </a:extLst>
            </p:cNvPr>
            <p:cNvSpPr>
              <a:spLocks/>
            </p:cNvSpPr>
            <p:nvPr/>
          </p:nvSpPr>
          <p:spPr bwMode="auto">
            <a:xfrm>
              <a:off x="852" y="493"/>
              <a:ext cx="6827" cy="4049"/>
            </a:xfrm>
            <a:custGeom>
              <a:avLst/>
              <a:gdLst>
                <a:gd name="T0" fmla="+- 0 2927 853"/>
                <a:gd name="T1" fmla="*/ T0 w 6827"/>
                <a:gd name="T2" fmla="+- 0 4417 494"/>
                <a:gd name="T3" fmla="*/ 4417 h 4049"/>
                <a:gd name="T4" fmla="+- 0 2817 853"/>
                <a:gd name="T5" fmla="*/ T4 w 6827"/>
                <a:gd name="T6" fmla="+- 0 4526 494"/>
                <a:gd name="T7" fmla="*/ 4526 h 4049"/>
                <a:gd name="T8" fmla="+- 0 2657 853"/>
                <a:gd name="T9" fmla="*/ T8 w 6827"/>
                <a:gd name="T10" fmla="+- 0 4526 494"/>
                <a:gd name="T11" fmla="*/ 4526 h 4049"/>
                <a:gd name="T12" fmla="+- 0 2547 853"/>
                <a:gd name="T13" fmla="*/ T12 w 6827"/>
                <a:gd name="T14" fmla="+- 0 4417 494"/>
                <a:gd name="T15" fmla="*/ 4417 h 4049"/>
                <a:gd name="T16" fmla="+- 0 2547 853"/>
                <a:gd name="T17" fmla="*/ T16 w 6827"/>
                <a:gd name="T18" fmla="+- 0 4256 494"/>
                <a:gd name="T19" fmla="*/ 4256 h 4049"/>
                <a:gd name="T20" fmla="+- 0 2657 853"/>
                <a:gd name="T21" fmla="*/ T20 w 6827"/>
                <a:gd name="T22" fmla="+- 0 4147 494"/>
                <a:gd name="T23" fmla="*/ 4147 h 4049"/>
                <a:gd name="T24" fmla="+- 0 2817 853"/>
                <a:gd name="T25" fmla="*/ T24 w 6827"/>
                <a:gd name="T26" fmla="+- 0 4147 494"/>
                <a:gd name="T27" fmla="*/ 4147 h 4049"/>
                <a:gd name="T28" fmla="+- 0 2927 853"/>
                <a:gd name="T29" fmla="*/ T28 w 6827"/>
                <a:gd name="T30" fmla="+- 0 4256 494"/>
                <a:gd name="T31" fmla="*/ 4256 h 4049"/>
                <a:gd name="T32" fmla="+- 0 3247 853"/>
                <a:gd name="T33" fmla="*/ T32 w 6827"/>
                <a:gd name="T34" fmla="+- 0 4036 494"/>
                <a:gd name="T35" fmla="*/ 4036 h 4049"/>
                <a:gd name="T36" fmla="+- 0 3216 853"/>
                <a:gd name="T37" fmla="*/ T36 w 6827"/>
                <a:gd name="T38" fmla="+- 0 4172 494"/>
                <a:gd name="T39" fmla="*/ 4172 h 4049"/>
                <a:gd name="T40" fmla="+- 0 3131 853"/>
                <a:gd name="T41" fmla="*/ T40 w 6827"/>
                <a:gd name="T42" fmla="+- 0 4277 494"/>
                <a:gd name="T43" fmla="*/ 4277 h 4049"/>
                <a:gd name="T44" fmla="+- 0 3009 853"/>
                <a:gd name="T45" fmla="*/ T44 w 6827"/>
                <a:gd name="T46" fmla="+- 0 4337 494"/>
                <a:gd name="T47" fmla="*/ 4337 h 4049"/>
                <a:gd name="T48" fmla="+- 0 2867 853"/>
                <a:gd name="T49" fmla="*/ T48 w 6827"/>
                <a:gd name="T50" fmla="+- 0 4337 494"/>
                <a:gd name="T51" fmla="*/ 4337 h 4049"/>
                <a:gd name="T52" fmla="+- 0 2745 853"/>
                <a:gd name="T53" fmla="*/ T52 w 6827"/>
                <a:gd name="T54" fmla="+- 0 4277 494"/>
                <a:gd name="T55" fmla="*/ 4277 h 4049"/>
                <a:gd name="T56" fmla="+- 0 2660 853"/>
                <a:gd name="T57" fmla="*/ T56 w 6827"/>
                <a:gd name="T58" fmla="+- 0 4172 494"/>
                <a:gd name="T59" fmla="*/ 4172 h 4049"/>
                <a:gd name="T60" fmla="+- 0 2629 853"/>
                <a:gd name="T61" fmla="*/ T60 w 6827"/>
                <a:gd name="T62" fmla="+- 0 4036 494"/>
                <a:gd name="T63" fmla="*/ 4036 h 4049"/>
                <a:gd name="T64" fmla="+- 0 2660 853"/>
                <a:gd name="T65" fmla="*/ T64 w 6827"/>
                <a:gd name="T66" fmla="+- 0 3900 494"/>
                <a:gd name="T67" fmla="*/ 3900 h 4049"/>
                <a:gd name="T68" fmla="+- 0 2745 853"/>
                <a:gd name="T69" fmla="*/ T68 w 6827"/>
                <a:gd name="T70" fmla="+- 0 3795 494"/>
                <a:gd name="T71" fmla="*/ 3795 h 4049"/>
                <a:gd name="T72" fmla="+- 0 2867 853"/>
                <a:gd name="T73" fmla="*/ T72 w 6827"/>
                <a:gd name="T74" fmla="+- 0 3735 494"/>
                <a:gd name="T75" fmla="*/ 3735 h 4049"/>
                <a:gd name="T76" fmla="+- 0 3009 853"/>
                <a:gd name="T77" fmla="*/ T76 w 6827"/>
                <a:gd name="T78" fmla="+- 0 3735 494"/>
                <a:gd name="T79" fmla="*/ 3735 h 4049"/>
                <a:gd name="T80" fmla="+- 0 3131 853"/>
                <a:gd name="T81" fmla="*/ T80 w 6827"/>
                <a:gd name="T82" fmla="+- 0 3795 494"/>
                <a:gd name="T83" fmla="*/ 3795 h 4049"/>
                <a:gd name="T84" fmla="+- 0 3216 853"/>
                <a:gd name="T85" fmla="*/ T84 w 6827"/>
                <a:gd name="T86" fmla="+- 0 3900 494"/>
                <a:gd name="T87" fmla="*/ 3900 h 4049"/>
                <a:gd name="T88" fmla="+- 0 3247 853"/>
                <a:gd name="T89" fmla="*/ T88 w 6827"/>
                <a:gd name="T90" fmla="+- 0 4036 494"/>
                <a:gd name="T91" fmla="*/ 4036 h 4049"/>
                <a:gd name="T92" fmla="+- 0 1213 853"/>
                <a:gd name="T93" fmla="*/ T92 w 6827"/>
                <a:gd name="T94" fmla="+- 0 2542 494"/>
                <a:gd name="T95" fmla="*/ 2542 h 4049"/>
                <a:gd name="T96" fmla="+- 0 1063 853"/>
                <a:gd name="T97" fmla="*/ T96 w 6827"/>
                <a:gd name="T98" fmla="+- 0 2529 494"/>
                <a:gd name="T99" fmla="*/ 2529 h 4049"/>
                <a:gd name="T100" fmla="+- 0 920 853"/>
                <a:gd name="T101" fmla="*/ T100 w 6827"/>
                <a:gd name="T102" fmla="+- 0 2496 494"/>
                <a:gd name="T103" fmla="*/ 2496 h 4049"/>
                <a:gd name="T104" fmla="+- 0 1674 853"/>
                <a:gd name="T105" fmla="*/ T104 w 6827"/>
                <a:gd name="T106" fmla="+- 0 3289 494"/>
                <a:gd name="T107" fmla="*/ 3289 h 4049"/>
                <a:gd name="T108" fmla="+- 0 1580 853"/>
                <a:gd name="T109" fmla="*/ T108 w 6827"/>
                <a:gd name="T110" fmla="+- 0 3310 494"/>
                <a:gd name="T111" fmla="*/ 3310 h 4049"/>
                <a:gd name="T112" fmla="+- 0 1483 853"/>
                <a:gd name="T113" fmla="*/ T112 w 6827"/>
                <a:gd name="T114" fmla="+- 0 3322 494"/>
                <a:gd name="T115" fmla="*/ 3322 h 4049"/>
                <a:gd name="T116" fmla="+- 0 3285 853"/>
                <a:gd name="T117" fmla="*/ T116 w 6827"/>
                <a:gd name="T118" fmla="+- 0 3613 494"/>
                <a:gd name="T119" fmla="*/ 3613 h 4049"/>
                <a:gd name="T120" fmla="+- 0 3228 853"/>
                <a:gd name="T121" fmla="*/ T120 w 6827"/>
                <a:gd name="T122" fmla="+- 0 3539 494"/>
                <a:gd name="T123" fmla="*/ 3539 h 4049"/>
                <a:gd name="T124" fmla="+- 0 5445 853"/>
                <a:gd name="T125" fmla="*/ T124 w 6827"/>
                <a:gd name="T126" fmla="+- 0 3277 494"/>
                <a:gd name="T127" fmla="*/ 3277 h 4049"/>
                <a:gd name="T128" fmla="+- 0 5429 853"/>
                <a:gd name="T129" fmla="*/ T128 w 6827"/>
                <a:gd name="T130" fmla="+- 0 3359 494"/>
                <a:gd name="T131" fmla="*/ 3359 h 4049"/>
                <a:gd name="T132" fmla="+- 0 5399 853"/>
                <a:gd name="T133" fmla="*/ T132 w 6827"/>
                <a:gd name="T134" fmla="+- 0 3440 494"/>
                <a:gd name="T135" fmla="*/ 3440 h 4049"/>
                <a:gd name="T136" fmla="+- 0 6442 853"/>
                <a:gd name="T137" fmla="*/ T136 w 6827"/>
                <a:gd name="T138" fmla="+- 0 2295 494"/>
                <a:gd name="T139" fmla="*/ 2295 h 4049"/>
                <a:gd name="T140" fmla="+- 0 6592 853"/>
                <a:gd name="T141" fmla="*/ T140 w 6827"/>
                <a:gd name="T142" fmla="+- 0 2371 494"/>
                <a:gd name="T143" fmla="*/ 2371 h 4049"/>
                <a:gd name="T144" fmla="+- 0 6717 853"/>
                <a:gd name="T145" fmla="*/ T144 w 6827"/>
                <a:gd name="T146" fmla="+- 0 2464 494"/>
                <a:gd name="T147" fmla="*/ 2464 h 4049"/>
                <a:gd name="T148" fmla="+- 0 6814 853"/>
                <a:gd name="T149" fmla="*/ T148 w 6827"/>
                <a:gd name="T150" fmla="+- 0 2570 494"/>
                <a:gd name="T151" fmla="*/ 2570 h 4049"/>
                <a:gd name="T152" fmla="+- 0 6881 853"/>
                <a:gd name="T153" fmla="*/ T152 w 6827"/>
                <a:gd name="T154" fmla="+- 0 2687 494"/>
                <a:gd name="T155" fmla="*/ 2687 h 4049"/>
                <a:gd name="T156" fmla="+- 0 6915 853"/>
                <a:gd name="T157" fmla="*/ T156 w 6827"/>
                <a:gd name="T158" fmla="+- 0 2812 494"/>
                <a:gd name="T159" fmla="*/ 2812 h 4049"/>
                <a:gd name="T160" fmla="+- 0 7679 853"/>
                <a:gd name="T161" fmla="*/ T160 w 6827"/>
                <a:gd name="T162" fmla="+- 0 1611 494"/>
                <a:gd name="T163" fmla="*/ 1611 h 4049"/>
                <a:gd name="T164" fmla="+- 0 7574 853"/>
                <a:gd name="T165" fmla="*/ T164 w 6827"/>
                <a:gd name="T166" fmla="+- 0 1736 494"/>
                <a:gd name="T167" fmla="*/ 1736 h 4049"/>
                <a:gd name="T168" fmla="+- 0 7430 853"/>
                <a:gd name="T169" fmla="*/ T168 w 6827"/>
                <a:gd name="T170" fmla="+- 0 1841 494"/>
                <a:gd name="T171" fmla="*/ 1841 h 4049"/>
                <a:gd name="T172" fmla="+- 0 7087 853"/>
                <a:gd name="T173" fmla="*/ T172 w 6827"/>
                <a:gd name="T174" fmla="+- 0 786 494"/>
                <a:gd name="T175" fmla="*/ 786 h 4049"/>
                <a:gd name="T176" fmla="+- 0 7094 853"/>
                <a:gd name="T177" fmla="*/ T176 w 6827"/>
                <a:gd name="T178" fmla="+- 0 840 494"/>
                <a:gd name="T179" fmla="*/ 840 h 4049"/>
                <a:gd name="T180" fmla="+- 0 5488 853"/>
                <a:gd name="T181" fmla="*/ T180 w 6827"/>
                <a:gd name="T182" fmla="+- 0 632 494"/>
                <a:gd name="T183" fmla="*/ 632 h 4049"/>
                <a:gd name="T184" fmla="+- 0 5545 853"/>
                <a:gd name="T185" fmla="*/ T184 w 6827"/>
                <a:gd name="T186" fmla="+- 0 560 494"/>
                <a:gd name="T187" fmla="*/ 560 h 4049"/>
                <a:gd name="T188" fmla="+- 0 5616 853"/>
                <a:gd name="T189" fmla="*/ T188 w 6827"/>
                <a:gd name="T190" fmla="+- 0 494 494"/>
                <a:gd name="T191" fmla="*/ 494 h 4049"/>
                <a:gd name="T192" fmla="+- 0 4305 853"/>
                <a:gd name="T193" fmla="*/ T192 w 6827"/>
                <a:gd name="T194" fmla="+- 0 667 494"/>
                <a:gd name="T195" fmla="*/ 667 h 4049"/>
                <a:gd name="T196" fmla="+- 0 4336 853"/>
                <a:gd name="T197" fmla="*/ T196 w 6827"/>
                <a:gd name="T198" fmla="+- 0 608 494"/>
                <a:gd name="T199" fmla="*/ 608 h 4049"/>
                <a:gd name="T200" fmla="+- 0 2892 853"/>
                <a:gd name="T201" fmla="*/ T200 w 6827"/>
                <a:gd name="T202" fmla="+- 0 739 494"/>
                <a:gd name="T203" fmla="*/ 739 h 4049"/>
                <a:gd name="T204" fmla="+- 0 3009 853"/>
                <a:gd name="T205" fmla="*/ T204 w 6827"/>
                <a:gd name="T206" fmla="+- 0 792 494"/>
                <a:gd name="T207" fmla="*/ 792 h 4049"/>
                <a:gd name="T208" fmla="+- 0 3116 853"/>
                <a:gd name="T209" fmla="*/ T208 w 6827"/>
                <a:gd name="T210" fmla="+- 0 854 494"/>
                <a:gd name="T211" fmla="*/ 854 h 4049"/>
                <a:gd name="T212" fmla="+- 0 1179 853"/>
                <a:gd name="T213" fmla="*/ T212 w 6827"/>
                <a:gd name="T214" fmla="+- 0 1618 494"/>
                <a:gd name="T215" fmla="*/ 1618 h 4049"/>
                <a:gd name="T216" fmla="+- 0 1159 853"/>
                <a:gd name="T217" fmla="*/ T216 w 6827"/>
                <a:gd name="T218" fmla="+- 0 1557 494"/>
                <a:gd name="T219" fmla="*/ 1557 h 40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6827" h="4049">
                  <a:moveTo>
                    <a:pt x="2090" y="3842"/>
                  </a:moveTo>
                  <a:lnTo>
                    <a:pt x="2074" y="3923"/>
                  </a:lnTo>
                  <a:lnTo>
                    <a:pt x="2030" y="3988"/>
                  </a:lnTo>
                  <a:lnTo>
                    <a:pt x="1964" y="4032"/>
                  </a:lnTo>
                  <a:lnTo>
                    <a:pt x="1884" y="4049"/>
                  </a:lnTo>
                  <a:lnTo>
                    <a:pt x="1804" y="4032"/>
                  </a:lnTo>
                  <a:lnTo>
                    <a:pt x="1738" y="3988"/>
                  </a:lnTo>
                  <a:lnTo>
                    <a:pt x="1694" y="3923"/>
                  </a:lnTo>
                  <a:lnTo>
                    <a:pt x="1678" y="3842"/>
                  </a:lnTo>
                  <a:lnTo>
                    <a:pt x="1694" y="3762"/>
                  </a:lnTo>
                  <a:lnTo>
                    <a:pt x="1738" y="3697"/>
                  </a:lnTo>
                  <a:lnTo>
                    <a:pt x="1804" y="3653"/>
                  </a:lnTo>
                  <a:lnTo>
                    <a:pt x="1884" y="3636"/>
                  </a:lnTo>
                  <a:lnTo>
                    <a:pt x="1964" y="3653"/>
                  </a:lnTo>
                  <a:lnTo>
                    <a:pt x="2030" y="3697"/>
                  </a:lnTo>
                  <a:lnTo>
                    <a:pt x="2074" y="3762"/>
                  </a:lnTo>
                  <a:lnTo>
                    <a:pt x="2090" y="3842"/>
                  </a:lnTo>
                  <a:close/>
                  <a:moveTo>
                    <a:pt x="2394" y="3542"/>
                  </a:moveTo>
                  <a:lnTo>
                    <a:pt x="2386" y="3613"/>
                  </a:lnTo>
                  <a:lnTo>
                    <a:pt x="2363" y="3678"/>
                  </a:lnTo>
                  <a:lnTo>
                    <a:pt x="2326" y="3735"/>
                  </a:lnTo>
                  <a:lnTo>
                    <a:pt x="2278" y="3783"/>
                  </a:lnTo>
                  <a:lnTo>
                    <a:pt x="2221" y="3820"/>
                  </a:lnTo>
                  <a:lnTo>
                    <a:pt x="2156" y="3843"/>
                  </a:lnTo>
                  <a:lnTo>
                    <a:pt x="2085" y="3851"/>
                  </a:lnTo>
                  <a:lnTo>
                    <a:pt x="2014" y="3843"/>
                  </a:lnTo>
                  <a:lnTo>
                    <a:pt x="1949" y="3820"/>
                  </a:lnTo>
                  <a:lnTo>
                    <a:pt x="1892" y="3783"/>
                  </a:lnTo>
                  <a:lnTo>
                    <a:pt x="1844" y="3735"/>
                  </a:lnTo>
                  <a:lnTo>
                    <a:pt x="1807" y="3678"/>
                  </a:lnTo>
                  <a:lnTo>
                    <a:pt x="1784" y="3613"/>
                  </a:lnTo>
                  <a:lnTo>
                    <a:pt x="1776" y="3542"/>
                  </a:lnTo>
                  <a:lnTo>
                    <a:pt x="1784" y="3471"/>
                  </a:lnTo>
                  <a:lnTo>
                    <a:pt x="1807" y="3406"/>
                  </a:lnTo>
                  <a:lnTo>
                    <a:pt x="1844" y="3349"/>
                  </a:lnTo>
                  <a:lnTo>
                    <a:pt x="1892" y="3301"/>
                  </a:lnTo>
                  <a:lnTo>
                    <a:pt x="1949" y="3264"/>
                  </a:lnTo>
                  <a:lnTo>
                    <a:pt x="2014" y="3241"/>
                  </a:lnTo>
                  <a:lnTo>
                    <a:pt x="2085" y="3233"/>
                  </a:lnTo>
                  <a:lnTo>
                    <a:pt x="2156" y="3241"/>
                  </a:lnTo>
                  <a:lnTo>
                    <a:pt x="2221" y="3264"/>
                  </a:lnTo>
                  <a:lnTo>
                    <a:pt x="2278" y="3301"/>
                  </a:lnTo>
                  <a:lnTo>
                    <a:pt x="2326" y="3349"/>
                  </a:lnTo>
                  <a:lnTo>
                    <a:pt x="2363" y="3406"/>
                  </a:lnTo>
                  <a:lnTo>
                    <a:pt x="2386" y="3471"/>
                  </a:lnTo>
                  <a:lnTo>
                    <a:pt x="2394" y="3542"/>
                  </a:lnTo>
                  <a:close/>
                  <a:moveTo>
                    <a:pt x="436" y="2046"/>
                  </a:moveTo>
                  <a:lnTo>
                    <a:pt x="360" y="2048"/>
                  </a:lnTo>
                  <a:lnTo>
                    <a:pt x="284" y="2044"/>
                  </a:lnTo>
                  <a:lnTo>
                    <a:pt x="210" y="2035"/>
                  </a:lnTo>
                  <a:lnTo>
                    <a:pt x="137" y="2021"/>
                  </a:lnTo>
                  <a:lnTo>
                    <a:pt x="67" y="2002"/>
                  </a:lnTo>
                  <a:lnTo>
                    <a:pt x="0" y="1978"/>
                  </a:lnTo>
                  <a:moveTo>
                    <a:pt x="821" y="2795"/>
                  </a:moveTo>
                  <a:lnTo>
                    <a:pt x="774" y="2807"/>
                  </a:lnTo>
                  <a:lnTo>
                    <a:pt x="727" y="2816"/>
                  </a:lnTo>
                  <a:lnTo>
                    <a:pt x="679" y="2823"/>
                  </a:lnTo>
                  <a:lnTo>
                    <a:pt x="630" y="2828"/>
                  </a:lnTo>
                  <a:moveTo>
                    <a:pt x="2465" y="3155"/>
                  </a:moveTo>
                  <a:lnTo>
                    <a:pt x="2432" y="3119"/>
                  </a:lnTo>
                  <a:lnTo>
                    <a:pt x="2402" y="3083"/>
                  </a:lnTo>
                  <a:lnTo>
                    <a:pt x="2375" y="3045"/>
                  </a:lnTo>
                  <a:lnTo>
                    <a:pt x="2350" y="3006"/>
                  </a:lnTo>
                  <a:moveTo>
                    <a:pt x="4592" y="2783"/>
                  </a:moveTo>
                  <a:lnTo>
                    <a:pt x="4585" y="2824"/>
                  </a:lnTo>
                  <a:lnTo>
                    <a:pt x="4576" y="2865"/>
                  </a:lnTo>
                  <a:lnTo>
                    <a:pt x="4563" y="2906"/>
                  </a:lnTo>
                  <a:lnTo>
                    <a:pt x="4546" y="2946"/>
                  </a:lnTo>
                  <a:moveTo>
                    <a:pt x="5505" y="1770"/>
                  </a:moveTo>
                  <a:lnTo>
                    <a:pt x="5589" y="1801"/>
                  </a:lnTo>
                  <a:lnTo>
                    <a:pt x="5667" y="1837"/>
                  </a:lnTo>
                  <a:lnTo>
                    <a:pt x="5739" y="1877"/>
                  </a:lnTo>
                  <a:lnTo>
                    <a:pt x="5805" y="1921"/>
                  </a:lnTo>
                  <a:lnTo>
                    <a:pt x="5864" y="1970"/>
                  </a:lnTo>
                  <a:lnTo>
                    <a:pt x="5916" y="2021"/>
                  </a:lnTo>
                  <a:lnTo>
                    <a:pt x="5961" y="2076"/>
                  </a:lnTo>
                  <a:lnTo>
                    <a:pt x="5998" y="2133"/>
                  </a:lnTo>
                  <a:lnTo>
                    <a:pt x="6028" y="2193"/>
                  </a:lnTo>
                  <a:lnTo>
                    <a:pt x="6049" y="2255"/>
                  </a:lnTo>
                  <a:lnTo>
                    <a:pt x="6062" y="2318"/>
                  </a:lnTo>
                  <a:lnTo>
                    <a:pt x="6065" y="2382"/>
                  </a:lnTo>
                  <a:moveTo>
                    <a:pt x="6826" y="1117"/>
                  </a:moveTo>
                  <a:lnTo>
                    <a:pt x="6779" y="1182"/>
                  </a:lnTo>
                  <a:lnTo>
                    <a:pt x="6721" y="1242"/>
                  </a:lnTo>
                  <a:lnTo>
                    <a:pt x="6653" y="1297"/>
                  </a:lnTo>
                  <a:lnTo>
                    <a:pt x="6577" y="1347"/>
                  </a:lnTo>
                  <a:moveTo>
                    <a:pt x="6228" y="265"/>
                  </a:moveTo>
                  <a:lnTo>
                    <a:pt x="6234" y="292"/>
                  </a:lnTo>
                  <a:lnTo>
                    <a:pt x="6238" y="319"/>
                  </a:lnTo>
                  <a:lnTo>
                    <a:pt x="6241" y="346"/>
                  </a:lnTo>
                  <a:lnTo>
                    <a:pt x="6241" y="373"/>
                  </a:lnTo>
                  <a:moveTo>
                    <a:pt x="4635" y="138"/>
                  </a:moveTo>
                  <a:lnTo>
                    <a:pt x="4662" y="101"/>
                  </a:lnTo>
                  <a:lnTo>
                    <a:pt x="4692" y="66"/>
                  </a:lnTo>
                  <a:lnTo>
                    <a:pt x="4726" y="32"/>
                  </a:lnTo>
                  <a:lnTo>
                    <a:pt x="4763" y="0"/>
                  </a:lnTo>
                  <a:moveTo>
                    <a:pt x="3441" y="204"/>
                  </a:moveTo>
                  <a:lnTo>
                    <a:pt x="3452" y="173"/>
                  </a:lnTo>
                  <a:lnTo>
                    <a:pt x="3466" y="143"/>
                  </a:lnTo>
                  <a:lnTo>
                    <a:pt x="3483" y="114"/>
                  </a:lnTo>
                  <a:lnTo>
                    <a:pt x="3503" y="85"/>
                  </a:lnTo>
                  <a:moveTo>
                    <a:pt x="2039" y="245"/>
                  </a:moveTo>
                  <a:lnTo>
                    <a:pt x="2099" y="270"/>
                  </a:lnTo>
                  <a:lnTo>
                    <a:pt x="2156" y="298"/>
                  </a:lnTo>
                  <a:lnTo>
                    <a:pt x="2211" y="328"/>
                  </a:lnTo>
                  <a:lnTo>
                    <a:pt x="2263" y="360"/>
                  </a:lnTo>
                  <a:moveTo>
                    <a:pt x="338" y="1154"/>
                  </a:moveTo>
                  <a:lnTo>
                    <a:pt x="326" y="1124"/>
                  </a:lnTo>
                  <a:lnTo>
                    <a:pt x="315" y="1094"/>
                  </a:lnTo>
                  <a:lnTo>
                    <a:pt x="306" y="1063"/>
                  </a:lnTo>
                  <a:lnTo>
                    <a:pt x="299" y="1033"/>
                  </a:lnTo>
                </a:path>
              </a:pathLst>
            </a:custGeom>
            <a:ln>
              <a:headEnd/>
              <a:tailEnd/>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txBody>
            <a:bodyPr rot="0" vert="horz" wrap="square" lIns="91440" tIns="45720" rIns="91440" bIns="45720" anchor="t" anchorCtr="0" upright="1">
              <a:noAutofit/>
            </a:bodyPr>
            <a:lstStyle/>
            <a:p>
              <a:endParaRPr lang="es-CO"/>
            </a:p>
          </p:txBody>
        </p:sp>
      </p:grpSp>
      <p:sp>
        <p:nvSpPr>
          <p:cNvPr id="4" name="CuadroTexto 3">
            <a:extLst>
              <a:ext uri="{FF2B5EF4-FFF2-40B4-BE49-F238E27FC236}">
                <a16:creationId xmlns:a16="http://schemas.microsoft.com/office/drawing/2014/main" id="{CC1AB051-C811-C126-71F4-78E66FB3A447}"/>
              </a:ext>
            </a:extLst>
          </p:cNvPr>
          <p:cNvSpPr txBox="1"/>
          <p:nvPr/>
        </p:nvSpPr>
        <p:spPr>
          <a:xfrm>
            <a:off x="1736070" y="2367792"/>
            <a:ext cx="2594390" cy="1200329"/>
          </a:xfrm>
          <a:prstGeom prst="rect">
            <a:avLst/>
          </a:prstGeom>
          <a:noFill/>
        </p:spPr>
        <p:txBody>
          <a:bodyPr wrap="square" rtlCol="0">
            <a:spAutoFit/>
          </a:bodyPr>
          <a:lstStyle/>
          <a:p>
            <a:pPr algn="ctr"/>
            <a:r>
              <a:rPr lang="es-ES" dirty="0"/>
              <a:t>Ya se cargó la información, ahora se continua con el cargue de imágenes…</a:t>
            </a:r>
            <a:endParaRPr lang="es-CO" dirty="0"/>
          </a:p>
        </p:txBody>
      </p:sp>
      <p:sp>
        <p:nvSpPr>
          <p:cNvPr id="55" name="Cuadro de texto 2">
            <a:extLst>
              <a:ext uri="{FF2B5EF4-FFF2-40B4-BE49-F238E27FC236}">
                <a16:creationId xmlns:a16="http://schemas.microsoft.com/office/drawing/2014/main" id="{6EB6FB9B-F4C1-B88F-AC01-3C172C709E4F}"/>
              </a:ext>
            </a:extLst>
          </p:cNvPr>
          <p:cNvSpPr txBox="1">
            <a:spLocks noChangeArrowheads="1"/>
          </p:cNvSpPr>
          <p:nvPr/>
        </p:nvSpPr>
        <p:spPr bwMode="auto">
          <a:xfrm>
            <a:off x="5281944" y="2295465"/>
            <a:ext cx="2676525" cy="1110615"/>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a:t>
            </a:r>
            <a:r>
              <a:rPr lang="es-ES" sz="2000" u="sng" dirty="0">
                <a:solidFill>
                  <a:schemeClr val="bg1"/>
                </a:solidFill>
                <a:latin typeface="Arial" panose="020B0604020202020204" pitchFamily="34" charset="0"/>
                <a:ea typeface="Verdana" panose="020B0604030504040204" pitchFamily="34" charset="0"/>
                <a:cs typeface="Verdana" panose="020B0604030504040204" pitchFamily="34" charset="0"/>
              </a:rPr>
              <a:t>ARCHIVO .PAK FIRMADO</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Cuadro de texto 2">
            <a:extLst>
              <a:ext uri="{FF2B5EF4-FFF2-40B4-BE49-F238E27FC236}">
                <a16:creationId xmlns:a16="http://schemas.microsoft.com/office/drawing/2014/main" id="{B9D51909-ECC8-750B-6EFA-867A3EFD504D}"/>
              </a:ext>
            </a:extLst>
          </p:cNvPr>
          <p:cNvSpPr txBox="1">
            <a:spLocks noChangeArrowheads="1"/>
          </p:cNvSpPr>
          <p:nvPr/>
        </p:nvSpPr>
        <p:spPr bwMode="auto">
          <a:xfrm>
            <a:off x="7637115" y="4573877"/>
            <a:ext cx="2676525" cy="812327"/>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IMÁGENES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Diagrama 7">
            <a:extLst>
              <a:ext uri="{FF2B5EF4-FFF2-40B4-BE49-F238E27FC236}">
                <a16:creationId xmlns:a16="http://schemas.microsoft.com/office/drawing/2014/main" id="{90A86395-CACC-0E20-3A19-7B69A61B0689}"/>
              </a:ext>
            </a:extLst>
          </p:cNvPr>
          <p:cNvGraphicFramePr/>
          <p:nvPr>
            <p:extLst>
              <p:ext uri="{D42A27DB-BD31-4B8C-83A1-F6EECF244321}">
                <p14:modId xmlns:p14="http://schemas.microsoft.com/office/powerpoint/2010/main" val="947165838"/>
              </p:ext>
            </p:extLst>
          </p:nvPr>
        </p:nvGraphicFramePr>
        <p:xfrm>
          <a:off x="5097327" y="2308983"/>
          <a:ext cx="6490935" cy="2693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194" name="Picture 2" descr="Imágenes de Muneco Blanco - Descarga gratuita en Freepik">
            <a:extLst>
              <a:ext uri="{FF2B5EF4-FFF2-40B4-BE49-F238E27FC236}">
                <a16:creationId xmlns:a16="http://schemas.microsoft.com/office/drawing/2014/main" id="{A3E46309-1151-E4BA-86CC-C0CA5FFE96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5202" y="4345920"/>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70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VERIFICAR FÍSICO</a:t>
            </a:r>
            <a:endParaRPr lang="es-CO" sz="2000" dirty="0"/>
          </a:p>
        </p:txBody>
      </p:sp>
      <p:grpSp>
        <p:nvGrpSpPr>
          <p:cNvPr id="13" name="Group 159">
            <a:extLst>
              <a:ext uri="{FF2B5EF4-FFF2-40B4-BE49-F238E27FC236}">
                <a16:creationId xmlns:a16="http://schemas.microsoft.com/office/drawing/2014/main" id="{9E7981D6-F2D7-0D5E-2A50-BEE5E730003C}"/>
              </a:ext>
            </a:extLst>
          </p:cNvPr>
          <p:cNvGrpSpPr>
            <a:grpSpLocks/>
          </p:cNvGrpSpPr>
          <p:nvPr/>
        </p:nvGrpSpPr>
        <p:grpSpPr bwMode="auto">
          <a:xfrm>
            <a:off x="983411" y="1192452"/>
            <a:ext cx="8678174" cy="4802752"/>
            <a:chOff x="1248" y="-7188"/>
            <a:chExt cx="13201" cy="8420"/>
          </a:xfrm>
        </p:grpSpPr>
        <p:pic>
          <p:nvPicPr>
            <p:cNvPr id="14" name="Picture 163">
              <a:extLst>
                <a:ext uri="{FF2B5EF4-FFF2-40B4-BE49-F238E27FC236}">
                  <a16:creationId xmlns:a16="http://schemas.microsoft.com/office/drawing/2014/main" id="{4B1B1E86-F312-88FA-3FD7-7005310AF0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7188"/>
              <a:ext cx="12748" cy="6522"/>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62">
              <a:extLst>
                <a:ext uri="{FF2B5EF4-FFF2-40B4-BE49-F238E27FC236}">
                  <a16:creationId xmlns:a16="http://schemas.microsoft.com/office/drawing/2014/main" id="{5FC9DF98-83DC-B095-D776-025FCFF8B58F}"/>
                </a:ext>
              </a:extLst>
            </p:cNvPr>
            <p:cNvSpPr>
              <a:spLocks/>
            </p:cNvSpPr>
            <p:nvPr/>
          </p:nvSpPr>
          <p:spPr bwMode="auto">
            <a:xfrm>
              <a:off x="11383" y="-3141"/>
              <a:ext cx="3066" cy="708"/>
            </a:xfrm>
            <a:custGeom>
              <a:avLst/>
              <a:gdLst>
                <a:gd name="T0" fmla="+- 0 11421 11384"/>
                <a:gd name="T1" fmla="*/ T0 w 3066"/>
                <a:gd name="T2" fmla="+- 0 -2864 -3140"/>
                <a:gd name="T3" fmla="*/ -2864 h 708"/>
                <a:gd name="T4" fmla="+- 0 11575 11384"/>
                <a:gd name="T5" fmla="*/ T4 w 3066"/>
                <a:gd name="T6" fmla="+- 0 -2958 -3140"/>
                <a:gd name="T7" fmla="*/ -2958 h 708"/>
                <a:gd name="T8" fmla="+- 0 11760 11384"/>
                <a:gd name="T9" fmla="*/ T8 w 3066"/>
                <a:gd name="T10" fmla="+- 0 -3018 -3140"/>
                <a:gd name="T11" fmla="*/ -3018 h 708"/>
                <a:gd name="T12" fmla="+- 0 11911 11384"/>
                <a:gd name="T13" fmla="*/ T12 w 3066"/>
                <a:gd name="T14" fmla="+- 0 -3053 -3140"/>
                <a:gd name="T15" fmla="*/ -3053 h 708"/>
                <a:gd name="T16" fmla="+- 0 12082 11384"/>
                <a:gd name="T17" fmla="*/ T16 w 3066"/>
                <a:gd name="T18" fmla="+- 0 -3083 -3140"/>
                <a:gd name="T19" fmla="*/ -3083 h 708"/>
                <a:gd name="T20" fmla="+- 0 12271 11384"/>
                <a:gd name="T21" fmla="*/ T20 w 3066"/>
                <a:gd name="T22" fmla="+- 0 -3107 -3140"/>
                <a:gd name="T23" fmla="*/ -3107 h 708"/>
                <a:gd name="T24" fmla="+- 0 12474 11384"/>
                <a:gd name="T25" fmla="*/ T24 w 3066"/>
                <a:gd name="T26" fmla="+- 0 -3125 -3140"/>
                <a:gd name="T27" fmla="*/ -3125 h 708"/>
                <a:gd name="T28" fmla="+- 0 12690 11384"/>
                <a:gd name="T29" fmla="*/ T28 w 3066"/>
                <a:gd name="T30" fmla="+- 0 -3136 -3140"/>
                <a:gd name="T31" fmla="*/ -3136 h 708"/>
                <a:gd name="T32" fmla="+- 0 12917 11384"/>
                <a:gd name="T33" fmla="*/ T32 w 3066"/>
                <a:gd name="T34" fmla="+- 0 -3140 -3140"/>
                <a:gd name="T35" fmla="*/ -3140 h 708"/>
                <a:gd name="T36" fmla="+- 0 13143 11384"/>
                <a:gd name="T37" fmla="*/ T36 w 3066"/>
                <a:gd name="T38" fmla="+- 0 -3136 -3140"/>
                <a:gd name="T39" fmla="*/ -3136 h 708"/>
                <a:gd name="T40" fmla="+- 0 13360 11384"/>
                <a:gd name="T41" fmla="*/ T40 w 3066"/>
                <a:gd name="T42" fmla="+- 0 -3125 -3140"/>
                <a:gd name="T43" fmla="*/ -3125 h 708"/>
                <a:gd name="T44" fmla="+- 0 13563 11384"/>
                <a:gd name="T45" fmla="*/ T44 w 3066"/>
                <a:gd name="T46" fmla="+- 0 -3107 -3140"/>
                <a:gd name="T47" fmla="*/ -3107 h 708"/>
                <a:gd name="T48" fmla="+- 0 13752 11384"/>
                <a:gd name="T49" fmla="*/ T48 w 3066"/>
                <a:gd name="T50" fmla="+- 0 -3083 -3140"/>
                <a:gd name="T51" fmla="*/ -3083 h 708"/>
                <a:gd name="T52" fmla="+- 0 13923 11384"/>
                <a:gd name="T53" fmla="*/ T52 w 3066"/>
                <a:gd name="T54" fmla="+- 0 -3053 -3140"/>
                <a:gd name="T55" fmla="*/ -3053 h 708"/>
                <a:gd name="T56" fmla="+- 0 14074 11384"/>
                <a:gd name="T57" fmla="*/ T56 w 3066"/>
                <a:gd name="T58" fmla="+- 0 -3018 -3140"/>
                <a:gd name="T59" fmla="*/ -3018 h 708"/>
                <a:gd name="T60" fmla="+- 0 14203 11384"/>
                <a:gd name="T61" fmla="*/ T60 w 3066"/>
                <a:gd name="T62" fmla="+- 0 -2979 -3140"/>
                <a:gd name="T63" fmla="*/ -2979 h 708"/>
                <a:gd name="T64" fmla="+- 0 14385 11384"/>
                <a:gd name="T65" fmla="*/ T64 w 3066"/>
                <a:gd name="T66" fmla="+- 0 -2888 -3140"/>
                <a:gd name="T67" fmla="*/ -2888 h 708"/>
                <a:gd name="T68" fmla="+- 0 14450 11384"/>
                <a:gd name="T69" fmla="*/ T68 w 3066"/>
                <a:gd name="T70" fmla="+- 0 -2786 -3140"/>
                <a:gd name="T71" fmla="*/ -2786 h 708"/>
                <a:gd name="T72" fmla="+- 0 14413 11384"/>
                <a:gd name="T73" fmla="*/ T72 w 3066"/>
                <a:gd name="T74" fmla="+- 0 -2708 -3140"/>
                <a:gd name="T75" fmla="*/ -2708 h 708"/>
                <a:gd name="T76" fmla="+- 0 14258 11384"/>
                <a:gd name="T77" fmla="*/ T76 w 3066"/>
                <a:gd name="T78" fmla="+- 0 -2615 -3140"/>
                <a:gd name="T79" fmla="*/ -2615 h 708"/>
                <a:gd name="T80" fmla="+- 0 14074 11384"/>
                <a:gd name="T81" fmla="*/ T80 w 3066"/>
                <a:gd name="T82" fmla="+- 0 -2554 -3140"/>
                <a:gd name="T83" fmla="*/ -2554 h 708"/>
                <a:gd name="T84" fmla="+- 0 13923 11384"/>
                <a:gd name="T85" fmla="*/ T84 w 3066"/>
                <a:gd name="T86" fmla="+- 0 -2519 -3140"/>
                <a:gd name="T87" fmla="*/ -2519 h 708"/>
                <a:gd name="T88" fmla="+- 0 13752 11384"/>
                <a:gd name="T89" fmla="*/ T88 w 3066"/>
                <a:gd name="T90" fmla="+- 0 -2489 -3140"/>
                <a:gd name="T91" fmla="*/ -2489 h 708"/>
                <a:gd name="T92" fmla="+- 0 13563 11384"/>
                <a:gd name="T93" fmla="*/ T92 w 3066"/>
                <a:gd name="T94" fmla="+- 0 -2465 -3140"/>
                <a:gd name="T95" fmla="*/ -2465 h 708"/>
                <a:gd name="T96" fmla="+- 0 13360 11384"/>
                <a:gd name="T97" fmla="*/ T96 w 3066"/>
                <a:gd name="T98" fmla="+- 0 -2447 -3140"/>
                <a:gd name="T99" fmla="*/ -2447 h 708"/>
                <a:gd name="T100" fmla="+- 0 13143 11384"/>
                <a:gd name="T101" fmla="*/ T100 w 3066"/>
                <a:gd name="T102" fmla="+- 0 -2436 -3140"/>
                <a:gd name="T103" fmla="*/ -2436 h 708"/>
                <a:gd name="T104" fmla="+- 0 12917 11384"/>
                <a:gd name="T105" fmla="*/ T104 w 3066"/>
                <a:gd name="T106" fmla="+- 0 -2432 -3140"/>
                <a:gd name="T107" fmla="*/ -2432 h 708"/>
                <a:gd name="T108" fmla="+- 0 12690 11384"/>
                <a:gd name="T109" fmla="*/ T108 w 3066"/>
                <a:gd name="T110" fmla="+- 0 -2436 -3140"/>
                <a:gd name="T111" fmla="*/ -2436 h 708"/>
                <a:gd name="T112" fmla="+- 0 12474 11384"/>
                <a:gd name="T113" fmla="*/ T112 w 3066"/>
                <a:gd name="T114" fmla="+- 0 -2447 -3140"/>
                <a:gd name="T115" fmla="*/ -2447 h 708"/>
                <a:gd name="T116" fmla="+- 0 12271 11384"/>
                <a:gd name="T117" fmla="*/ T116 w 3066"/>
                <a:gd name="T118" fmla="+- 0 -2465 -3140"/>
                <a:gd name="T119" fmla="*/ -2465 h 708"/>
                <a:gd name="T120" fmla="+- 0 12082 11384"/>
                <a:gd name="T121" fmla="*/ T120 w 3066"/>
                <a:gd name="T122" fmla="+- 0 -2489 -3140"/>
                <a:gd name="T123" fmla="*/ -2489 h 708"/>
                <a:gd name="T124" fmla="+- 0 11911 11384"/>
                <a:gd name="T125" fmla="*/ T124 w 3066"/>
                <a:gd name="T126" fmla="+- 0 -2519 -3140"/>
                <a:gd name="T127" fmla="*/ -2519 h 708"/>
                <a:gd name="T128" fmla="+- 0 11760 11384"/>
                <a:gd name="T129" fmla="*/ T128 w 3066"/>
                <a:gd name="T130" fmla="+- 0 -2554 -3140"/>
                <a:gd name="T131" fmla="*/ -2554 h 708"/>
                <a:gd name="T132" fmla="+- 0 11631 11384"/>
                <a:gd name="T133" fmla="*/ T132 w 3066"/>
                <a:gd name="T134" fmla="+- 0 -2593 -3140"/>
                <a:gd name="T135" fmla="*/ -2593 h 708"/>
                <a:gd name="T136" fmla="+- 0 11449 11384"/>
                <a:gd name="T137" fmla="*/ T136 w 3066"/>
                <a:gd name="T138" fmla="+- 0 -2684 -3140"/>
                <a:gd name="T139" fmla="*/ -2684 h 708"/>
                <a:gd name="T140" fmla="+- 0 11384 11384"/>
                <a:gd name="T141" fmla="*/ T140 w 3066"/>
                <a:gd name="T142" fmla="+- 0 -2786 -3140"/>
                <a:gd name="T143" fmla="*/ -2786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066" h="708">
                  <a:moveTo>
                    <a:pt x="0" y="354"/>
                  </a:moveTo>
                  <a:lnTo>
                    <a:pt x="37" y="276"/>
                  </a:lnTo>
                  <a:lnTo>
                    <a:pt x="100" y="228"/>
                  </a:lnTo>
                  <a:lnTo>
                    <a:pt x="191" y="182"/>
                  </a:lnTo>
                  <a:lnTo>
                    <a:pt x="308" y="141"/>
                  </a:lnTo>
                  <a:lnTo>
                    <a:pt x="376" y="122"/>
                  </a:lnTo>
                  <a:lnTo>
                    <a:pt x="449" y="104"/>
                  </a:lnTo>
                  <a:lnTo>
                    <a:pt x="527" y="87"/>
                  </a:lnTo>
                  <a:lnTo>
                    <a:pt x="610" y="71"/>
                  </a:lnTo>
                  <a:lnTo>
                    <a:pt x="698" y="57"/>
                  </a:lnTo>
                  <a:lnTo>
                    <a:pt x="790" y="44"/>
                  </a:lnTo>
                  <a:lnTo>
                    <a:pt x="887" y="33"/>
                  </a:lnTo>
                  <a:lnTo>
                    <a:pt x="987" y="23"/>
                  </a:lnTo>
                  <a:lnTo>
                    <a:pt x="1090" y="15"/>
                  </a:lnTo>
                  <a:lnTo>
                    <a:pt x="1197" y="8"/>
                  </a:lnTo>
                  <a:lnTo>
                    <a:pt x="1306" y="4"/>
                  </a:lnTo>
                  <a:lnTo>
                    <a:pt x="1418" y="1"/>
                  </a:lnTo>
                  <a:lnTo>
                    <a:pt x="1533" y="0"/>
                  </a:lnTo>
                  <a:lnTo>
                    <a:pt x="1647" y="1"/>
                  </a:lnTo>
                  <a:lnTo>
                    <a:pt x="1759" y="4"/>
                  </a:lnTo>
                  <a:lnTo>
                    <a:pt x="1869" y="8"/>
                  </a:lnTo>
                  <a:lnTo>
                    <a:pt x="1976" y="15"/>
                  </a:lnTo>
                  <a:lnTo>
                    <a:pt x="2079" y="23"/>
                  </a:lnTo>
                  <a:lnTo>
                    <a:pt x="2179" y="33"/>
                  </a:lnTo>
                  <a:lnTo>
                    <a:pt x="2275" y="44"/>
                  </a:lnTo>
                  <a:lnTo>
                    <a:pt x="2368" y="57"/>
                  </a:lnTo>
                  <a:lnTo>
                    <a:pt x="2455" y="71"/>
                  </a:lnTo>
                  <a:lnTo>
                    <a:pt x="2539" y="87"/>
                  </a:lnTo>
                  <a:lnTo>
                    <a:pt x="2617" y="104"/>
                  </a:lnTo>
                  <a:lnTo>
                    <a:pt x="2690" y="122"/>
                  </a:lnTo>
                  <a:lnTo>
                    <a:pt x="2757" y="141"/>
                  </a:lnTo>
                  <a:lnTo>
                    <a:pt x="2819" y="161"/>
                  </a:lnTo>
                  <a:lnTo>
                    <a:pt x="2923" y="205"/>
                  </a:lnTo>
                  <a:lnTo>
                    <a:pt x="3001" y="252"/>
                  </a:lnTo>
                  <a:lnTo>
                    <a:pt x="3049" y="302"/>
                  </a:lnTo>
                  <a:lnTo>
                    <a:pt x="3066" y="354"/>
                  </a:lnTo>
                  <a:lnTo>
                    <a:pt x="3062" y="380"/>
                  </a:lnTo>
                  <a:lnTo>
                    <a:pt x="3029" y="432"/>
                  </a:lnTo>
                  <a:lnTo>
                    <a:pt x="2966" y="480"/>
                  </a:lnTo>
                  <a:lnTo>
                    <a:pt x="2874" y="525"/>
                  </a:lnTo>
                  <a:lnTo>
                    <a:pt x="2757" y="567"/>
                  </a:lnTo>
                  <a:lnTo>
                    <a:pt x="2690" y="586"/>
                  </a:lnTo>
                  <a:lnTo>
                    <a:pt x="2617" y="604"/>
                  </a:lnTo>
                  <a:lnTo>
                    <a:pt x="2539" y="621"/>
                  </a:lnTo>
                  <a:lnTo>
                    <a:pt x="2455" y="637"/>
                  </a:lnTo>
                  <a:lnTo>
                    <a:pt x="2368" y="651"/>
                  </a:lnTo>
                  <a:lnTo>
                    <a:pt x="2275" y="664"/>
                  </a:lnTo>
                  <a:lnTo>
                    <a:pt x="2179" y="675"/>
                  </a:lnTo>
                  <a:lnTo>
                    <a:pt x="2079" y="685"/>
                  </a:lnTo>
                  <a:lnTo>
                    <a:pt x="1976" y="693"/>
                  </a:lnTo>
                  <a:lnTo>
                    <a:pt x="1869" y="699"/>
                  </a:lnTo>
                  <a:lnTo>
                    <a:pt x="1759" y="704"/>
                  </a:lnTo>
                  <a:lnTo>
                    <a:pt x="1647" y="707"/>
                  </a:lnTo>
                  <a:lnTo>
                    <a:pt x="1533" y="708"/>
                  </a:lnTo>
                  <a:lnTo>
                    <a:pt x="1418" y="707"/>
                  </a:lnTo>
                  <a:lnTo>
                    <a:pt x="1306" y="704"/>
                  </a:lnTo>
                  <a:lnTo>
                    <a:pt x="1197" y="699"/>
                  </a:lnTo>
                  <a:lnTo>
                    <a:pt x="1090" y="693"/>
                  </a:lnTo>
                  <a:lnTo>
                    <a:pt x="987" y="685"/>
                  </a:lnTo>
                  <a:lnTo>
                    <a:pt x="887" y="675"/>
                  </a:lnTo>
                  <a:lnTo>
                    <a:pt x="790" y="664"/>
                  </a:lnTo>
                  <a:lnTo>
                    <a:pt x="698" y="651"/>
                  </a:lnTo>
                  <a:lnTo>
                    <a:pt x="610" y="637"/>
                  </a:lnTo>
                  <a:lnTo>
                    <a:pt x="527" y="621"/>
                  </a:lnTo>
                  <a:lnTo>
                    <a:pt x="449" y="604"/>
                  </a:lnTo>
                  <a:lnTo>
                    <a:pt x="376" y="586"/>
                  </a:lnTo>
                  <a:lnTo>
                    <a:pt x="308" y="567"/>
                  </a:lnTo>
                  <a:lnTo>
                    <a:pt x="247" y="547"/>
                  </a:lnTo>
                  <a:lnTo>
                    <a:pt x="142" y="503"/>
                  </a:lnTo>
                  <a:lnTo>
                    <a:pt x="65" y="456"/>
                  </a:lnTo>
                  <a:lnTo>
                    <a:pt x="16" y="406"/>
                  </a:lnTo>
                  <a:lnTo>
                    <a:pt x="0" y="354"/>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21" name="AutoShape 161">
              <a:extLst>
                <a:ext uri="{FF2B5EF4-FFF2-40B4-BE49-F238E27FC236}">
                  <a16:creationId xmlns:a16="http://schemas.microsoft.com/office/drawing/2014/main" id="{E36BF475-0046-C115-0FC5-BAA7841ADB8D}"/>
                </a:ext>
              </a:extLst>
            </p:cNvPr>
            <p:cNvSpPr>
              <a:spLocks/>
            </p:cNvSpPr>
            <p:nvPr/>
          </p:nvSpPr>
          <p:spPr bwMode="auto">
            <a:xfrm>
              <a:off x="5880" y="-2797"/>
              <a:ext cx="5507" cy="2541"/>
            </a:xfrm>
            <a:custGeom>
              <a:avLst/>
              <a:gdLst>
                <a:gd name="T0" fmla="+- 0 5745 5653"/>
                <a:gd name="T1" fmla="*/ T0 w 5734"/>
                <a:gd name="T2" fmla="+- 0 -794 -2796"/>
                <a:gd name="T3" fmla="*/ -794 h 2115"/>
                <a:gd name="T4" fmla="+- 0 5653 5653"/>
                <a:gd name="T5" fmla="*/ T4 w 5734"/>
                <a:gd name="T6" fmla="+- 0 -697 -2796"/>
                <a:gd name="T7" fmla="*/ -697 h 2115"/>
                <a:gd name="T8" fmla="+- 0 5786 5653"/>
                <a:gd name="T9" fmla="*/ T8 w 5734"/>
                <a:gd name="T10" fmla="+- 0 -682 -2796"/>
                <a:gd name="T11" fmla="*/ -682 h 2115"/>
                <a:gd name="T12" fmla="+- 0 5772 5653"/>
                <a:gd name="T13" fmla="*/ T12 w 5734"/>
                <a:gd name="T14" fmla="+- 0 -722 -2796"/>
                <a:gd name="T15" fmla="*/ -722 h 2115"/>
                <a:gd name="T16" fmla="+- 0 5751 5653"/>
                <a:gd name="T17" fmla="*/ T16 w 5734"/>
                <a:gd name="T18" fmla="+- 0 -722 -2796"/>
                <a:gd name="T19" fmla="*/ -722 h 2115"/>
                <a:gd name="T20" fmla="+- 0 5744 5653"/>
                <a:gd name="T21" fmla="*/ T20 w 5734"/>
                <a:gd name="T22" fmla="+- 0 -740 -2796"/>
                <a:gd name="T23" fmla="*/ -740 h 2115"/>
                <a:gd name="T24" fmla="+- 0 5763 5653"/>
                <a:gd name="T25" fmla="*/ T24 w 5734"/>
                <a:gd name="T26" fmla="+- 0 -747 -2796"/>
                <a:gd name="T27" fmla="*/ -747 h 2115"/>
                <a:gd name="T28" fmla="+- 0 5745 5653"/>
                <a:gd name="T29" fmla="*/ T28 w 5734"/>
                <a:gd name="T30" fmla="+- 0 -794 -2796"/>
                <a:gd name="T31" fmla="*/ -794 h 2115"/>
                <a:gd name="T32" fmla="+- 0 5763 5653"/>
                <a:gd name="T33" fmla="*/ T32 w 5734"/>
                <a:gd name="T34" fmla="+- 0 -747 -2796"/>
                <a:gd name="T35" fmla="*/ -747 h 2115"/>
                <a:gd name="T36" fmla="+- 0 5744 5653"/>
                <a:gd name="T37" fmla="*/ T36 w 5734"/>
                <a:gd name="T38" fmla="+- 0 -740 -2796"/>
                <a:gd name="T39" fmla="*/ -740 h 2115"/>
                <a:gd name="T40" fmla="+- 0 5751 5653"/>
                <a:gd name="T41" fmla="*/ T40 w 5734"/>
                <a:gd name="T42" fmla="+- 0 -722 -2796"/>
                <a:gd name="T43" fmla="*/ -722 h 2115"/>
                <a:gd name="T44" fmla="+- 0 5769 5653"/>
                <a:gd name="T45" fmla="*/ T44 w 5734"/>
                <a:gd name="T46" fmla="+- 0 -728 -2796"/>
                <a:gd name="T47" fmla="*/ -728 h 2115"/>
                <a:gd name="T48" fmla="+- 0 5763 5653"/>
                <a:gd name="T49" fmla="*/ T48 w 5734"/>
                <a:gd name="T50" fmla="+- 0 -747 -2796"/>
                <a:gd name="T51" fmla="*/ -747 h 2115"/>
                <a:gd name="T52" fmla="+- 0 5769 5653"/>
                <a:gd name="T53" fmla="*/ T52 w 5734"/>
                <a:gd name="T54" fmla="+- 0 -728 -2796"/>
                <a:gd name="T55" fmla="*/ -728 h 2115"/>
                <a:gd name="T56" fmla="+- 0 5751 5653"/>
                <a:gd name="T57" fmla="*/ T56 w 5734"/>
                <a:gd name="T58" fmla="+- 0 -722 -2796"/>
                <a:gd name="T59" fmla="*/ -722 h 2115"/>
                <a:gd name="T60" fmla="+- 0 5772 5653"/>
                <a:gd name="T61" fmla="*/ T60 w 5734"/>
                <a:gd name="T62" fmla="+- 0 -722 -2796"/>
                <a:gd name="T63" fmla="*/ -722 h 2115"/>
                <a:gd name="T64" fmla="+- 0 5769 5653"/>
                <a:gd name="T65" fmla="*/ T64 w 5734"/>
                <a:gd name="T66" fmla="+- 0 -728 -2796"/>
                <a:gd name="T67" fmla="*/ -728 h 2115"/>
                <a:gd name="T68" fmla="+- 0 11380 5653"/>
                <a:gd name="T69" fmla="*/ T68 w 5734"/>
                <a:gd name="T70" fmla="+- 0 -2796 -2796"/>
                <a:gd name="T71" fmla="*/ -2796 h 2115"/>
                <a:gd name="T72" fmla="+- 0 5763 5653"/>
                <a:gd name="T73" fmla="*/ T72 w 5734"/>
                <a:gd name="T74" fmla="+- 0 -747 -2796"/>
                <a:gd name="T75" fmla="*/ -747 h 2115"/>
                <a:gd name="T76" fmla="+- 0 5769 5653"/>
                <a:gd name="T77" fmla="*/ T76 w 5734"/>
                <a:gd name="T78" fmla="+- 0 -728 -2796"/>
                <a:gd name="T79" fmla="*/ -728 h 2115"/>
                <a:gd name="T80" fmla="+- 0 11387 5653"/>
                <a:gd name="T81" fmla="*/ T80 w 5734"/>
                <a:gd name="T82" fmla="+- 0 -2777 -2796"/>
                <a:gd name="T83" fmla="*/ -2777 h 2115"/>
                <a:gd name="T84" fmla="+- 0 11380 5653"/>
                <a:gd name="T85" fmla="*/ T84 w 5734"/>
                <a:gd name="T86" fmla="+- 0 -2796 -2796"/>
                <a:gd name="T87" fmla="*/ -2796 h 2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5734" h="2115">
                  <a:moveTo>
                    <a:pt x="92" y="2002"/>
                  </a:moveTo>
                  <a:lnTo>
                    <a:pt x="0" y="2099"/>
                  </a:lnTo>
                  <a:lnTo>
                    <a:pt x="133" y="2114"/>
                  </a:lnTo>
                  <a:lnTo>
                    <a:pt x="119" y="2074"/>
                  </a:lnTo>
                  <a:lnTo>
                    <a:pt x="98" y="2074"/>
                  </a:lnTo>
                  <a:lnTo>
                    <a:pt x="91" y="2056"/>
                  </a:lnTo>
                  <a:lnTo>
                    <a:pt x="110" y="2049"/>
                  </a:lnTo>
                  <a:lnTo>
                    <a:pt x="92" y="2002"/>
                  </a:lnTo>
                  <a:close/>
                  <a:moveTo>
                    <a:pt x="110" y="2049"/>
                  </a:moveTo>
                  <a:lnTo>
                    <a:pt x="91" y="2056"/>
                  </a:lnTo>
                  <a:lnTo>
                    <a:pt x="98" y="2074"/>
                  </a:lnTo>
                  <a:lnTo>
                    <a:pt x="116" y="2068"/>
                  </a:lnTo>
                  <a:lnTo>
                    <a:pt x="110" y="2049"/>
                  </a:lnTo>
                  <a:close/>
                  <a:moveTo>
                    <a:pt x="116" y="2068"/>
                  </a:moveTo>
                  <a:lnTo>
                    <a:pt x="98" y="2074"/>
                  </a:lnTo>
                  <a:lnTo>
                    <a:pt x="119" y="2074"/>
                  </a:lnTo>
                  <a:lnTo>
                    <a:pt x="116" y="2068"/>
                  </a:lnTo>
                  <a:close/>
                  <a:moveTo>
                    <a:pt x="5727" y="0"/>
                  </a:moveTo>
                  <a:lnTo>
                    <a:pt x="110" y="2049"/>
                  </a:lnTo>
                  <a:lnTo>
                    <a:pt x="116" y="2068"/>
                  </a:lnTo>
                  <a:lnTo>
                    <a:pt x="5734" y="19"/>
                  </a:lnTo>
                  <a:lnTo>
                    <a:pt x="5727"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22" name="Freeform 160">
              <a:extLst>
                <a:ext uri="{FF2B5EF4-FFF2-40B4-BE49-F238E27FC236}">
                  <a16:creationId xmlns:a16="http://schemas.microsoft.com/office/drawing/2014/main" id="{0FB20F12-D9F2-8C47-EC01-49CFDB4A987A}"/>
                </a:ext>
              </a:extLst>
            </p:cNvPr>
            <p:cNvSpPr>
              <a:spLocks/>
            </p:cNvSpPr>
            <p:nvPr/>
          </p:nvSpPr>
          <p:spPr bwMode="auto">
            <a:xfrm>
              <a:off x="3165" y="-333"/>
              <a:ext cx="4649" cy="1565"/>
            </a:xfrm>
            <a:custGeom>
              <a:avLst/>
              <a:gdLst>
                <a:gd name="T0" fmla="+- 0 2826 2797"/>
                <a:gd name="T1" fmla="*/ T0 w 5715"/>
                <a:gd name="T2" fmla="+- 0 324 -696"/>
                <a:gd name="T3" fmla="*/ 324 h 2385"/>
                <a:gd name="T4" fmla="+- 0 2975 2797"/>
                <a:gd name="T5" fmla="*/ T4 w 5715"/>
                <a:gd name="T6" fmla="+- 0 80 -696"/>
                <a:gd name="T7" fmla="*/ 80 h 2385"/>
                <a:gd name="T8" fmla="+- 0 3238 2797"/>
                <a:gd name="T9" fmla="*/ T8 w 5715"/>
                <a:gd name="T10" fmla="+- 0 -140 -696"/>
                <a:gd name="T11" fmla="*/ -140 h 2385"/>
                <a:gd name="T12" fmla="+- 0 3407 2797"/>
                <a:gd name="T13" fmla="*/ T12 w 5715"/>
                <a:gd name="T14" fmla="+- 0 -240 -696"/>
                <a:gd name="T15" fmla="*/ -240 h 2385"/>
                <a:gd name="T16" fmla="+- 0 3599 2797"/>
                <a:gd name="T17" fmla="*/ T16 w 5715"/>
                <a:gd name="T18" fmla="+- 0 -332 -696"/>
                <a:gd name="T19" fmla="*/ -332 h 2385"/>
                <a:gd name="T20" fmla="+- 0 3813 2797"/>
                <a:gd name="T21" fmla="*/ T20 w 5715"/>
                <a:gd name="T22" fmla="+- 0 -415 -696"/>
                <a:gd name="T23" fmla="*/ -415 h 2385"/>
                <a:gd name="T24" fmla="+- 0 4046 2797"/>
                <a:gd name="T25" fmla="*/ T24 w 5715"/>
                <a:gd name="T26" fmla="+- 0 -489 -696"/>
                <a:gd name="T27" fmla="*/ -489 h 2385"/>
                <a:gd name="T28" fmla="+- 0 4297 2797"/>
                <a:gd name="T29" fmla="*/ T28 w 5715"/>
                <a:gd name="T30" fmla="+- 0 -553 -696"/>
                <a:gd name="T31" fmla="*/ -553 h 2385"/>
                <a:gd name="T32" fmla="+- 0 4564 2797"/>
                <a:gd name="T33" fmla="*/ T32 w 5715"/>
                <a:gd name="T34" fmla="+- 0 -606 -696"/>
                <a:gd name="T35" fmla="*/ -606 h 2385"/>
                <a:gd name="T36" fmla="+- 0 4846 2797"/>
                <a:gd name="T37" fmla="*/ T36 w 5715"/>
                <a:gd name="T38" fmla="+- 0 -647 -696"/>
                <a:gd name="T39" fmla="*/ -647 h 2385"/>
                <a:gd name="T40" fmla="+- 0 5140 2797"/>
                <a:gd name="T41" fmla="*/ T40 w 5715"/>
                <a:gd name="T42" fmla="+- 0 -677 -696"/>
                <a:gd name="T43" fmla="*/ -677 h 2385"/>
                <a:gd name="T44" fmla="+- 0 5445 2797"/>
                <a:gd name="T45" fmla="*/ T44 w 5715"/>
                <a:gd name="T46" fmla="+- 0 -693 -696"/>
                <a:gd name="T47" fmla="*/ -693 h 2385"/>
                <a:gd name="T48" fmla="+- 0 5759 2797"/>
                <a:gd name="T49" fmla="*/ T48 w 5715"/>
                <a:gd name="T50" fmla="+- 0 -695 -696"/>
                <a:gd name="T51" fmla="*/ -695 h 2385"/>
                <a:gd name="T52" fmla="+- 0 6067 2797"/>
                <a:gd name="T53" fmla="*/ T52 w 5715"/>
                <a:gd name="T54" fmla="+- 0 -683 -696"/>
                <a:gd name="T55" fmla="*/ -683 h 2385"/>
                <a:gd name="T56" fmla="+- 0 6365 2797"/>
                <a:gd name="T57" fmla="*/ T56 w 5715"/>
                <a:gd name="T58" fmla="+- 0 -659 -696"/>
                <a:gd name="T59" fmla="*/ -659 h 2385"/>
                <a:gd name="T60" fmla="+- 0 6651 2797"/>
                <a:gd name="T61" fmla="*/ T60 w 5715"/>
                <a:gd name="T62" fmla="+- 0 -621 -696"/>
                <a:gd name="T63" fmla="*/ -621 h 2385"/>
                <a:gd name="T64" fmla="+- 0 6923 2797"/>
                <a:gd name="T65" fmla="*/ T64 w 5715"/>
                <a:gd name="T66" fmla="+- 0 -572 -696"/>
                <a:gd name="T67" fmla="*/ -572 h 2385"/>
                <a:gd name="T68" fmla="+- 0 7180 2797"/>
                <a:gd name="T69" fmla="*/ T68 w 5715"/>
                <a:gd name="T70" fmla="+- 0 -512 -696"/>
                <a:gd name="T71" fmla="*/ -512 h 2385"/>
                <a:gd name="T72" fmla="+- 0 7419 2797"/>
                <a:gd name="T73" fmla="*/ T72 w 5715"/>
                <a:gd name="T74" fmla="+- 0 -441 -696"/>
                <a:gd name="T75" fmla="*/ -441 h 2385"/>
                <a:gd name="T76" fmla="+- 0 7639 2797"/>
                <a:gd name="T77" fmla="*/ T76 w 5715"/>
                <a:gd name="T78" fmla="+- 0 -361 -696"/>
                <a:gd name="T79" fmla="*/ -361 h 2385"/>
                <a:gd name="T80" fmla="+- 0 7839 2797"/>
                <a:gd name="T81" fmla="*/ T80 w 5715"/>
                <a:gd name="T82" fmla="+- 0 -272 -696"/>
                <a:gd name="T83" fmla="*/ -272 h 2385"/>
                <a:gd name="T84" fmla="+- 0 8016 2797"/>
                <a:gd name="T85" fmla="*/ T84 w 5715"/>
                <a:gd name="T86" fmla="+- 0 -174 -696"/>
                <a:gd name="T87" fmla="*/ -174 h 2385"/>
                <a:gd name="T88" fmla="+- 0 8214 2797"/>
                <a:gd name="T89" fmla="*/ T88 w 5715"/>
                <a:gd name="T90" fmla="+- 0 -33 -696"/>
                <a:gd name="T91" fmla="*/ -33 h 2385"/>
                <a:gd name="T92" fmla="+- 0 8422 2797"/>
                <a:gd name="T93" fmla="*/ T92 w 5715"/>
                <a:gd name="T94" fmla="+- 0 200 -696"/>
                <a:gd name="T95" fmla="*/ 200 h 2385"/>
                <a:gd name="T96" fmla="+- 0 8509 2797"/>
                <a:gd name="T97" fmla="*/ T96 w 5715"/>
                <a:gd name="T98" fmla="+- 0 453 -696"/>
                <a:gd name="T99" fmla="*/ 453 h 2385"/>
                <a:gd name="T100" fmla="+- 0 8494 2797"/>
                <a:gd name="T101" fmla="*/ T100 w 5715"/>
                <a:gd name="T102" fmla="+- 0 626 -696"/>
                <a:gd name="T103" fmla="*/ 626 h 2385"/>
                <a:gd name="T104" fmla="+- 0 8365 2797"/>
                <a:gd name="T105" fmla="*/ T104 w 5715"/>
                <a:gd name="T106" fmla="+- 0 873 -696"/>
                <a:gd name="T107" fmla="*/ 873 h 2385"/>
                <a:gd name="T108" fmla="+- 0 8121 2797"/>
                <a:gd name="T109" fmla="*/ T108 w 5715"/>
                <a:gd name="T110" fmla="+- 0 1098 -696"/>
                <a:gd name="T111" fmla="*/ 1098 h 2385"/>
                <a:gd name="T112" fmla="+- 0 7960 2797"/>
                <a:gd name="T113" fmla="*/ T112 w 5715"/>
                <a:gd name="T114" fmla="+- 0 1201 -696"/>
                <a:gd name="T115" fmla="*/ 1201 h 2385"/>
                <a:gd name="T116" fmla="+- 0 7775 2797"/>
                <a:gd name="T117" fmla="*/ T116 w 5715"/>
                <a:gd name="T118" fmla="+- 0 1295 -696"/>
                <a:gd name="T119" fmla="*/ 1295 h 2385"/>
                <a:gd name="T120" fmla="+- 0 7568 2797"/>
                <a:gd name="T121" fmla="*/ T120 w 5715"/>
                <a:gd name="T122" fmla="+- 0 1382 -696"/>
                <a:gd name="T123" fmla="*/ 1382 h 2385"/>
                <a:gd name="T124" fmla="+- 0 7341 2797"/>
                <a:gd name="T125" fmla="*/ T124 w 5715"/>
                <a:gd name="T126" fmla="+- 0 1459 -696"/>
                <a:gd name="T127" fmla="*/ 1459 h 2385"/>
                <a:gd name="T128" fmla="+- 0 7096 2797"/>
                <a:gd name="T129" fmla="*/ T128 w 5715"/>
                <a:gd name="T130" fmla="+- 0 1526 -696"/>
                <a:gd name="T131" fmla="*/ 1526 h 2385"/>
                <a:gd name="T132" fmla="+- 0 6834 2797"/>
                <a:gd name="T133" fmla="*/ T132 w 5715"/>
                <a:gd name="T134" fmla="+- 0 1583 -696"/>
                <a:gd name="T135" fmla="*/ 1583 h 2385"/>
                <a:gd name="T136" fmla="+- 0 6557 2797"/>
                <a:gd name="T137" fmla="*/ T136 w 5715"/>
                <a:gd name="T138" fmla="+- 0 1628 -696"/>
                <a:gd name="T139" fmla="*/ 1628 h 2385"/>
                <a:gd name="T140" fmla="+- 0 6267 2797"/>
                <a:gd name="T141" fmla="*/ T140 w 5715"/>
                <a:gd name="T142" fmla="+- 0 1661 -696"/>
                <a:gd name="T143" fmla="*/ 1661 h 2385"/>
                <a:gd name="T144" fmla="+- 0 5965 2797"/>
                <a:gd name="T145" fmla="*/ T144 w 5715"/>
                <a:gd name="T146" fmla="+- 0 1682 -696"/>
                <a:gd name="T147" fmla="*/ 1682 h 2385"/>
                <a:gd name="T148" fmla="+- 0 5654 2797"/>
                <a:gd name="T149" fmla="*/ T148 w 5715"/>
                <a:gd name="T150" fmla="+- 0 1689 -696"/>
                <a:gd name="T151" fmla="*/ 1689 h 2385"/>
                <a:gd name="T152" fmla="+- 0 5342 2797"/>
                <a:gd name="T153" fmla="*/ T152 w 5715"/>
                <a:gd name="T154" fmla="+- 0 1682 -696"/>
                <a:gd name="T155" fmla="*/ 1682 h 2385"/>
                <a:gd name="T156" fmla="+- 0 5041 2797"/>
                <a:gd name="T157" fmla="*/ T156 w 5715"/>
                <a:gd name="T158" fmla="+- 0 1661 -696"/>
                <a:gd name="T159" fmla="*/ 1661 h 2385"/>
                <a:gd name="T160" fmla="+- 0 4751 2797"/>
                <a:gd name="T161" fmla="*/ T160 w 5715"/>
                <a:gd name="T162" fmla="+- 0 1628 -696"/>
                <a:gd name="T163" fmla="*/ 1628 h 2385"/>
                <a:gd name="T164" fmla="+- 0 4474 2797"/>
                <a:gd name="T165" fmla="*/ T164 w 5715"/>
                <a:gd name="T166" fmla="+- 0 1583 -696"/>
                <a:gd name="T167" fmla="*/ 1583 h 2385"/>
                <a:gd name="T168" fmla="+- 0 4212 2797"/>
                <a:gd name="T169" fmla="*/ T168 w 5715"/>
                <a:gd name="T170" fmla="+- 0 1526 -696"/>
                <a:gd name="T171" fmla="*/ 1526 h 2385"/>
                <a:gd name="T172" fmla="+- 0 3966 2797"/>
                <a:gd name="T173" fmla="*/ T172 w 5715"/>
                <a:gd name="T174" fmla="+- 0 1459 -696"/>
                <a:gd name="T175" fmla="*/ 1459 h 2385"/>
                <a:gd name="T176" fmla="+- 0 3739 2797"/>
                <a:gd name="T177" fmla="*/ T176 w 5715"/>
                <a:gd name="T178" fmla="+- 0 1382 -696"/>
                <a:gd name="T179" fmla="*/ 1382 h 2385"/>
                <a:gd name="T180" fmla="+- 0 3533 2797"/>
                <a:gd name="T181" fmla="*/ T180 w 5715"/>
                <a:gd name="T182" fmla="+- 0 1295 -696"/>
                <a:gd name="T183" fmla="*/ 1295 h 2385"/>
                <a:gd name="T184" fmla="+- 0 3348 2797"/>
                <a:gd name="T185" fmla="*/ T184 w 5715"/>
                <a:gd name="T186" fmla="+- 0 1201 -696"/>
                <a:gd name="T187" fmla="*/ 1201 h 2385"/>
                <a:gd name="T188" fmla="+- 0 3187 2797"/>
                <a:gd name="T189" fmla="*/ T188 w 5715"/>
                <a:gd name="T190" fmla="+- 0 1098 -696"/>
                <a:gd name="T191" fmla="*/ 1098 h 2385"/>
                <a:gd name="T192" fmla="+- 0 2942 2797"/>
                <a:gd name="T193" fmla="*/ T192 w 5715"/>
                <a:gd name="T194" fmla="+- 0 873 -696"/>
                <a:gd name="T195" fmla="*/ 873 h 2385"/>
                <a:gd name="T196" fmla="+- 0 2813 2797"/>
                <a:gd name="T197" fmla="*/ T196 w 5715"/>
                <a:gd name="T198" fmla="+- 0 626 -696"/>
                <a:gd name="T199" fmla="*/ 626 h 2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5715" h="2385">
                  <a:moveTo>
                    <a:pt x="0" y="1192"/>
                  </a:moveTo>
                  <a:lnTo>
                    <a:pt x="7" y="1105"/>
                  </a:lnTo>
                  <a:lnTo>
                    <a:pt x="29" y="1020"/>
                  </a:lnTo>
                  <a:lnTo>
                    <a:pt x="66" y="937"/>
                  </a:lnTo>
                  <a:lnTo>
                    <a:pt x="115" y="855"/>
                  </a:lnTo>
                  <a:lnTo>
                    <a:pt x="178" y="776"/>
                  </a:lnTo>
                  <a:lnTo>
                    <a:pt x="254" y="700"/>
                  </a:lnTo>
                  <a:lnTo>
                    <a:pt x="342" y="626"/>
                  </a:lnTo>
                  <a:lnTo>
                    <a:pt x="441" y="556"/>
                  </a:lnTo>
                  <a:lnTo>
                    <a:pt x="494" y="522"/>
                  </a:lnTo>
                  <a:lnTo>
                    <a:pt x="551" y="488"/>
                  </a:lnTo>
                  <a:lnTo>
                    <a:pt x="610" y="456"/>
                  </a:lnTo>
                  <a:lnTo>
                    <a:pt x="672" y="424"/>
                  </a:lnTo>
                  <a:lnTo>
                    <a:pt x="736" y="394"/>
                  </a:lnTo>
                  <a:lnTo>
                    <a:pt x="802" y="364"/>
                  </a:lnTo>
                  <a:lnTo>
                    <a:pt x="871" y="335"/>
                  </a:lnTo>
                  <a:lnTo>
                    <a:pt x="942" y="307"/>
                  </a:lnTo>
                  <a:lnTo>
                    <a:pt x="1016" y="281"/>
                  </a:lnTo>
                  <a:lnTo>
                    <a:pt x="1092" y="255"/>
                  </a:lnTo>
                  <a:lnTo>
                    <a:pt x="1169" y="230"/>
                  </a:lnTo>
                  <a:lnTo>
                    <a:pt x="1249" y="207"/>
                  </a:lnTo>
                  <a:lnTo>
                    <a:pt x="1331" y="184"/>
                  </a:lnTo>
                  <a:lnTo>
                    <a:pt x="1415" y="163"/>
                  </a:lnTo>
                  <a:lnTo>
                    <a:pt x="1500" y="143"/>
                  </a:lnTo>
                  <a:lnTo>
                    <a:pt x="1588" y="124"/>
                  </a:lnTo>
                  <a:lnTo>
                    <a:pt x="1677" y="106"/>
                  </a:lnTo>
                  <a:lnTo>
                    <a:pt x="1767" y="90"/>
                  </a:lnTo>
                  <a:lnTo>
                    <a:pt x="1860" y="75"/>
                  </a:lnTo>
                  <a:lnTo>
                    <a:pt x="1954" y="61"/>
                  </a:lnTo>
                  <a:lnTo>
                    <a:pt x="2049" y="49"/>
                  </a:lnTo>
                  <a:lnTo>
                    <a:pt x="2146" y="37"/>
                  </a:lnTo>
                  <a:lnTo>
                    <a:pt x="2244" y="28"/>
                  </a:lnTo>
                  <a:lnTo>
                    <a:pt x="2343" y="19"/>
                  </a:lnTo>
                  <a:lnTo>
                    <a:pt x="2444" y="13"/>
                  </a:lnTo>
                  <a:lnTo>
                    <a:pt x="2545" y="7"/>
                  </a:lnTo>
                  <a:lnTo>
                    <a:pt x="2648" y="3"/>
                  </a:lnTo>
                  <a:lnTo>
                    <a:pt x="2752" y="1"/>
                  </a:lnTo>
                  <a:lnTo>
                    <a:pt x="2857" y="0"/>
                  </a:lnTo>
                  <a:lnTo>
                    <a:pt x="2962" y="1"/>
                  </a:lnTo>
                  <a:lnTo>
                    <a:pt x="3065" y="3"/>
                  </a:lnTo>
                  <a:lnTo>
                    <a:pt x="3168" y="7"/>
                  </a:lnTo>
                  <a:lnTo>
                    <a:pt x="3270" y="13"/>
                  </a:lnTo>
                  <a:lnTo>
                    <a:pt x="3370" y="19"/>
                  </a:lnTo>
                  <a:lnTo>
                    <a:pt x="3470" y="28"/>
                  </a:lnTo>
                  <a:lnTo>
                    <a:pt x="3568" y="37"/>
                  </a:lnTo>
                  <a:lnTo>
                    <a:pt x="3665" y="49"/>
                  </a:lnTo>
                  <a:lnTo>
                    <a:pt x="3760" y="61"/>
                  </a:lnTo>
                  <a:lnTo>
                    <a:pt x="3854" y="75"/>
                  </a:lnTo>
                  <a:lnTo>
                    <a:pt x="3946" y="90"/>
                  </a:lnTo>
                  <a:lnTo>
                    <a:pt x="4037" y="106"/>
                  </a:lnTo>
                  <a:lnTo>
                    <a:pt x="4126" y="124"/>
                  </a:lnTo>
                  <a:lnTo>
                    <a:pt x="4213" y="143"/>
                  </a:lnTo>
                  <a:lnTo>
                    <a:pt x="4299" y="163"/>
                  </a:lnTo>
                  <a:lnTo>
                    <a:pt x="4383" y="184"/>
                  </a:lnTo>
                  <a:lnTo>
                    <a:pt x="4464" y="207"/>
                  </a:lnTo>
                  <a:lnTo>
                    <a:pt x="4544" y="230"/>
                  </a:lnTo>
                  <a:lnTo>
                    <a:pt x="4622" y="255"/>
                  </a:lnTo>
                  <a:lnTo>
                    <a:pt x="4698" y="281"/>
                  </a:lnTo>
                  <a:lnTo>
                    <a:pt x="4771" y="307"/>
                  </a:lnTo>
                  <a:lnTo>
                    <a:pt x="4842" y="335"/>
                  </a:lnTo>
                  <a:lnTo>
                    <a:pt x="4911" y="364"/>
                  </a:lnTo>
                  <a:lnTo>
                    <a:pt x="4978" y="394"/>
                  </a:lnTo>
                  <a:lnTo>
                    <a:pt x="5042" y="424"/>
                  </a:lnTo>
                  <a:lnTo>
                    <a:pt x="5104" y="456"/>
                  </a:lnTo>
                  <a:lnTo>
                    <a:pt x="5163" y="488"/>
                  </a:lnTo>
                  <a:lnTo>
                    <a:pt x="5219" y="522"/>
                  </a:lnTo>
                  <a:lnTo>
                    <a:pt x="5273" y="556"/>
                  </a:lnTo>
                  <a:lnTo>
                    <a:pt x="5324" y="591"/>
                  </a:lnTo>
                  <a:lnTo>
                    <a:pt x="5417" y="663"/>
                  </a:lnTo>
                  <a:lnTo>
                    <a:pt x="5499" y="738"/>
                  </a:lnTo>
                  <a:lnTo>
                    <a:pt x="5568" y="816"/>
                  </a:lnTo>
                  <a:lnTo>
                    <a:pt x="5625" y="896"/>
                  </a:lnTo>
                  <a:lnTo>
                    <a:pt x="5668" y="978"/>
                  </a:lnTo>
                  <a:lnTo>
                    <a:pt x="5697" y="1063"/>
                  </a:lnTo>
                  <a:lnTo>
                    <a:pt x="5712" y="1149"/>
                  </a:lnTo>
                  <a:lnTo>
                    <a:pt x="5714" y="1192"/>
                  </a:lnTo>
                  <a:lnTo>
                    <a:pt x="5712" y="1236"/>
                  </a:lnTo>
                  <a:lnTo>
                    <a:pt x="5697" y="1322"/>
                  </a:lnTo>
                  <a:lnTo>
                    <a:pt x="5668" y="1407"/>
                  </a:lnTo>
                  <a:lnTo>
                    <a:pt x="5625" y="1489"/>
                  </a:lnTo>
                  <a:lnTo>
                    <a:pt x="5568" y="1569"/>
                  </a:lnTo>
                  <a:lnTo>
                    <a:pt x="5499" y="1647"/>
                  </a:lnTo>
                  <a:lnTo>
                    <a:pt x="5417" y="1722"/>
                  </a:lnTo>
                  <a:lnTo>
                    <a:pt x="5324" y="1794"/>
                  </a:lnTo>
                  <a:lnTo>
                    <a:pt x="5273" y="1829"/>
                  </a:lnTo>
                  <a:lnTo>
                    <a:pt x="5219" y="1863"/>
                  </a:lnTo>
                  <a:lnTo>
                    <a:pt x="5163" y="1897"/>
                  </a:lnTo>
                  <a:lnTo>
                    <a:pt x="5104" y="1929"/>
                  </a:lnTo>
                  <a:lnTo>
                    <a:pt x="5042" y="1961"/>
                  </a:lnTo>
                  <a:lnTo>
                    <a:pt x="4978" y="1991"/>
                  </a:lnTo>
                  <a:lnTo>
                    <a:pt x="4911" y="2021"/>
                  </a:lnTo>
                  <a:lnTo>
                    <a:pt x="4842" y="2050"/>
                  </a:lnTo>
                  <a:lnTo>
                    <a:pt x="4771" y="2078"/>
                  </a:lnTo>
                  <a:lnTo>
                    <a:pt x="4698" y="2104"/>
                  </a:lnTo>
                  <a:lnTo>
                    <a:pt x="4622" y="2130"/>
                  </a:lnTo>
                  <a:lnTo>
                    <a:pt x="4544" y="2155"/>
                  </a:lnTo>
                  <a:lnTo>
                    <a:pt x="4464" y="2178"/>
                  </a:lnTo>
                  <a:lnTo>
                    <a:pt x="4383" y="2201"/>
                  </a:lnTo>
                  <a:lnTo>
                    <a:pt x="4299" y="2222"/>
                  </a:lnTo>
                  <a:lnTo>
                    <a:pt x="4213" y="2242"/>
                  </a:lnTo>
                  <a:lnTo>
                    <a:pt x="4126" y="2261"/>
                  </a:lnTo>
                  <a:lnTo>
                    <a:pt x="4037" y="2279"/>
                  </a:lnTo>
                  <a:lnTo>
                    <a:pt x="3946" y="2295"/>
                  </a:lnTo>
                  <a:lnTo>
                    <a:pt x="3854" y="2310"/>
                  </a:lnTo>
                  <a:lnTo>
                    <a:pt x="3760" y="2324"/>
                  </a:lnTo>
                  <a:lnTo>
                    <a:pt x="3665" y="2336"/>
                  </a:lnTo>
                  <a:lnTo>
                    <a:pt x="3568" y="2347"/>
                  </a:lnTo>
                  <a:lnTo>
                    <a:pt x="3470" y="2357"/>
                  </a:lnTo>
                  <a:lnTo>
                    <a:pt x="3370" y="2365"/>
                  </a:lnTo>
                  <a:lnTo>
                    <a:pt x="3270" y="2372"/>
                  </a:lnTo>
                  <a:lnTo>
                    <a:pt x="3168" y="2378"/>
                  </a:lnTo>
                  <a:lnTo>
                    <a:pt x="3065" y="2382"/>
                  </a:lnTo>
                  <a:lnTo>
                    <a:pt x="2962" y="2384"/>
                  </a:lnTo>
                  <a:lnTo>
                    <a:pt x="2857" y="2385"/>
                  </a:lnTo>
                  <a:lnTo>
                    <a:pt x="2752" y="2384"/>
                  </a:lnTo>
                  <a:lnTo>
                    <a:pt x="2648" y="2382"/>
                  </a:lnTo>
                  <a:lnTo>
                    <a:pt x="2545" y="2378"/>
                  </a:lnTo>
                  <a:lnTo>
                    <a:pt x="2444" y="2372"/>
                  </a:lnTo>
                  <a:lnTo>
                    <a:pt x="2343" y="2365"/>
                  </a:lnTo>
                  <a:lnTo>
                    <a:pt x="2244" y="2357"/>
                  </a:lnTo>
                  <a:lnTo>
                    <a:pt x="2146" y="2347"/>
                  </a:lnTo>
                  <a:lnTo>
                    <a:pt x="2049" y="2336"/>
                  </a:lnTo>
                  <a:lnTo>
                    <a:pt x="1954" y="2324"/>
                  </a:lnTo>
                  <a:lnTo>
                    <a:pt x="1860" y="2310"/>
                  </a:lnTo>
                  <a:lnTo>
                    <a:pt x="1767" y="2295"/>
                  </a:lnTo>
                  <a:lnTo>
                    <a:pt x="1677" y="2279"/>
                  </a:lnTo>
                  <a:lnTo>
                    <a:pt x="1588" y="2261"/>
                  </a:lnTo>
                  <a:lnTo>
                    <a:pt x="1500" y="2242"/>
                  </a:lnTo>
                  <a:lnTo>
                    <a:pt x="1415" y="2222"/>
                  </a:lnTo>
                  <a:lnTo>
                    <a:pt x="1331" y="2201"/>
                  </a:lnTo>
                  <a:lnTo>
                    <a:pt x="1249" y="2178"/>
                  </a:lnTo>
                  <a:lnTo>
                    <a:pt x="1169" y="2155"/>
                  </a:lnTo>
                  <a:lnTo>
                    <a:pt x="1092" y="2130"/>
                  </a:lnTo>
                  <a:lnTo>
                    <a:pt x="1016" y="2104"/>
                  </a:lnTo>
                  <a:lnTo>
                    <a:pt x="942" y="2078"/>
                  </a:lnTo>
                  <a:lnTo>
                    <a:pt x="871" y="2050"/>
                  </a:lnTo>
                  <a:lnTo>
                    <a:pt x="802" y="2021"/>
                  </a:lnTo>
                  <a:lnTo>
                    <a:pt x="736" y="1991"/>
                  </a:lnTo>
                  <a:lnTo>
                    <a:pt x="672" y="1961"/>
                  </a:lnTo>
                  <a:lnTo>
                    <a:pt x="610" y="1929"/>
                  </a:lnTo>
                  <a:lnTo>
                    <a:pt x="551" y="1897"/>
                  </a:lnTo>
                  <a:lnTo>
                    <a:pt x="494" y="1863"/>
                  </a:lnTo>
                  <a:lnTo>
                    <a:pt x="441" y="1829"/>
                  </a:lnTo>
                  <a:lnTo>
                    <a:pt x="390" y="1794"/>
                  </a:lnTo>
                  <a:lnTo>
                    <a:pt x="296" y="1722"/>
                  </a:lnTo>
                  <a:lnTo>
                    <a:pt x="215" y="1647"/>
                  </a:lnTo>
                  <a:lnTo>
                    <a:pt x="145" y="1569"/>
                  </a:lnTo>
                  <a:lnTo>
                    <a:pt x="89" y="1489"/>
                  </a:lnTo>
                  <a:lnTo>
                    <a:pt x="46" y="1407"/>
                  </a:lnTo>
                  <a:lnTo>
                    <a:pt x="16" y="1322"/>
                  </a:lnTo>
                  <a:lnTo>
                    <a:pt x="1" y="1236"/>
                  </a:lnTo>
                  <a:lnTo>
                    <a:pt x="0" y="1192"/>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23" name="CuadroTexto 22">
            <a:extLst>
              <a:ext uri="{FF2B5EF4-FFF2-40B4-BE49-F238E27FC236}">
                <a16:creationId xmlns:a16="http://schemas.microsoft.com/office/drawing/2014/main" id="{F05A52F1-C92A-A1D7-090F-0D41D7520C19}"/>
              </a:ext>
            </a:extLst>
          </p:cNvPr>
          <p:cNvSpPr txBox="1"/>
          <p:nvPr/>
        </p:nvSpPr>
        <p:spPr>
          <a:xfrm>
            <a:off x="2555178" y="5247591"/>
            <a:ext cx="2225616" cy="646331"/>
          </a:xfrm>
          <a:prstGeom prst="rect">
            <a:avLst/>
          </a:prstGeom>
          <a:noFill/>
        </p:spPr>
        <p:txBody>
          <a:bodyPr wrap="square" rtlCol="0">
            <a:spAutoFit/>
          </a:bodyPr>
          <a:lstStyle/>
          <a:p>
            <a:pPr algn="ctr"/>
            <a:r>
              <a:rPr lang="es-CO" dirty="0">
                <a:latin typeface="Arial MT"/>
              </a:rPr>
              <a:t>Seleccionar botón verificar físicos</a:t>
            </a:r>
          </a:p>
        </p:txBody>
      </p:sp>
    </p:spTree>
    <p:extLst>
      <p:ext uri="{BB962C8B-B14F-4D97-AF65-F5344CB8AC3E}">
        <p14:creationId xmlns:p14="http://schemas.microsoft.com/office/powerpoint/2010/main" val="1544304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VERIFICAR FÍSICO</a:t>
            </a:r>
            <a:endParaRPr lang="es-CO" sz="2000" dirty="0"/>
          </a:p>
        </p:txBody>
      </p:sp>
      <p:pic>
        <p:nvPicPr>
          <p:cNvPr id="18" name="Imagen 17">
            <a:extLst>
              <a:ext uri="{FF2B5EF4-FFF2-40B4-BE49-F238E27FC236}">
                <a16:creationId xmlns:a16="http://schemas.microsoft.com/office/drawing/2014/main" id="{47248CB5-75C5-B26B-6DF8-1D1B412D9A68}"/>
              </a:ext>
            </a:extLst>
          </p:cNvPr>
          <p:cNvPicPr>
            <a:picLocks noChangeAspect="1"/>
          </p:cNvPicPr>
          <p:nvPr/>
        </p:nvPicPr>
        <p:blipFill>
          <a:blip r:embed="rId6"/>
          <a:stretch>
            <a:fillRect/>
          </a:stretch>
        </p:blipFill>
        <p:spPr>
          <a:xfrm>
            <a:off x="968213" y="3353375"/>
            <a:ext cx="8246659" cy="3000244"/>
          </a:xfrm>
          <a:prstGeom prst="rect">
            <a:avLst/>
          </a:prstGeom>
        </p:spPr>
      </p:pic>
      <p:sp>
        <p:nvSpPr>
          <p:cNvPr id="20" name="Nube 19">
            <a:extLst>
              <a:ext uri="{FF2B5EF4-FFF2-40B4-BE49-F238E27FC236}">
                <a16:creationId xmlns:a16="http://schemas.microsoft.com/office/drawing/2014/main" id="{DD6DDB96-E99B-1786-6EAD-BDDE40DCBE7A}"/>
              </a:ext>
              <a:ext uri="{C183D7F6-B498-43B3-948B-1728B52AA6E4}">
                <adec:decorative xmlns:adec="http://schemas.microsoft.com/office/drawing/2017/decorative" val="1"/>
              </a:ext>
            </a:extLst>
          </p:cNvPr>
          <p:cNvSpPr/>
          <p:nvPr/>
        </p:nvSpPr>
        <p:spPr>
          <a:xfrm>
            <a:off x="8053754" y="4528038"/>
            <a:ext cx="2985764" cy="2093113"/>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CO" sz="1600" dirty="0">
                <a:solidFill>
                  <a:schemeClr val="tx1"/>
                </a:solidFill>
                <a:effectLst/>
                <a:latin typeface="Arial" panose="020B0604020202020204" pitchFamily="34" charset="0"/>
                <a:ea typeface="Verdana" panose="020B0604030504040204" pitchFamily="34" charset="0"/>
                <a:cs typeface="Verdana" panose="020B0604030504040204" pitchFamily="34" charset="0"/>
              </a:rPr>
              <a:t>Para poder iniciar el cargue masivo de imágenes, primero debes seleccionar el botón “SI</a:t>
            </a:r>
            <a:r>
              <a:rPr lang="es-CO"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s-CO" sz="1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24" name="Imagen 23">
            <a:extLst>
              <a:ext uri="{FF2B5EF4-FFF2-40B4-BE49-F238E27FC236}">
                <a16:creationId xmlns:a16="http://schemas.microsoft.com/office/drawing/2014/main" id="{3B5C8FF4-F133-E25B-FE1E-3C7BB35DED6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8607" y="1660839"/>
            <a:ext cx="8216265" cy="2003425"/>
          </a:xfrm>
          <a:prstGeom prst="rect">
            <a:avLst/>
          </a:prstGeom>
          <a:noFill/>
          <a:ln>
            <a:noFill/>
          </a:ln>
        </p:spPr>
      </p:pic>
      <p:sp>
        <p:nvSpPr>
          <p:cNvPr id="2" name="Diagrama de flujo: conector 1">
            <a:extLst>
              <a:ext uri="{FF2B5EF4-FFF2-40B4-BE49-F238E27FC236}">
                <a16:creationId xmlns:a16="http://schemas.microsoft.com/office/drawing/2014/main" id="{D28D0D89-EA2A-350B-7833-2E14C2626E27}"/>
              </a:ext>
            </a:extLst>
          </p:cNvPr>
          <p:cNvSpPr/>
          <p:nvPr/>
        </p:nvSpPr>
        <p:spPr>
          <a:xfrm>
            <a:off x="1164566" y="2907103"/>
            <a:ext cx="207034" cy="25016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Diagrama de flujo: conector 3">
            <a:extLst>
              <a:ext uri="{FF2B5EF4-FFF2-40B4-BE49-F238E27FC236}">
                <a16:creationId xmlns:a16="http://schemas.microsoft.com/office/drawing/2014/main" id="{FD2BD314-F8B5-BCB7-10B2-D72DD905EE01}"/>
              </a:ext>
            </a:extLst>
          </p:cNvPr>
          <p:cNvSpPr/>
          <p:nvPr/>
        </p:nvSpPr>
        <p:spPr>
          <a:xfrm>
            <a:off x="2562045" y="5382680"/>
            <a:ext cx="284672" cy="17252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Conector recto de flecha 9">
            <a:extLst>
              <a:ext uri="{FF2B5EF4-FFF2-40B4-BE49-F238E27FC236}">
                <a16:creationId xmlns:a16="http://schemas.microsoft.com/office/drawing/2014/main" id="{BFBB39D1-AE92-46C6-4B56-86FB565EE2F7}"/>
              </a:ext>
            </a:extLst>
          </p:cNvPr>
          <p:cNvCxnSpPr>
            <a:endCxn id="4" idx="1"/>
          </p:cNvCxnSpPr>
          <p:nvPr/>
        </p:nvCxnSpPr>
        <p:spPr>
          <a:xfrm>
            <a:off x="1268083" y="3157269"/>
            <a:ext cx="1335651" cy="22506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725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SELECCIONAR Y CARGAR SOPORTES DE LAS FACTURAS</a:t>
            </a:r>
            <a:endParaRPr lang="es-CO" sz="2000" dirty="0"/>
          </a:p>
        </p:txBody>
      </p:sp>
      <p:grpSp>
        <p:nvGrpSpPr>
          <p:cNvPr id="13" name="Group 113">
            <a:extLst>
              <a:ext uri="{FF2B5EF4-FFF2-40B4-BE49-F238E27FC236}">
                <a16:creationId xmlns:a16="http://schemas.microsoft.com/office/drawing/2014/main" id="{23E9B3B7-1545-9FCA-DE7E-BA47797DC469}"/>
              </a:ext>
            </a:extLst>
          </p:cNvPr>
          <p:cNvGrpSpPr>
            <a:grpSpLocks/>
          </p:cNvGrpSpPr>
          <p:nvPr/>
        </p:nvGrpSpPr>
        <p:grpSpPr bwMode="auto">
          <a:xfrm>
            <a:off x="1141756" y="1511374"/>
            <a:ext cx="9936913" cy="4862632"/>
            <a:chOff x="350" y="1533"/>
            <a:chExt cx="18850" cy="9108"/>
          </a:xfrm>
          <a:solidFill>
            <a:schemeClr val="tx2"/>
          </a:solidFill>
        </p:grpSpPr>
        <p:pic>
          <p:nvPicPr>
            <p:cNvPr id="14" name="Picture 123">
              <a:extLst>
                <a:ext uri="{FF2B5EF4-FFF2-40B4-BE49-F238E27FC236}">
                  <a16:creationId xmlns:a16="http://schemas.microsoft.com/office/drawing/2014/main" id="{3466E3AA-3E15-EAE4-FC16-E6D29E4BC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 y="2463"/>
              <a:ext cx="8610" cy="337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15" name="Freeform 122">
              <a:extLst>
                <a:ext uri="{FF2B5EF4-FFF2-40B4-BE49-F238E27FC236}">
                  <a16:creationId xmlns:a16="http://schemas.microsoft.com/office/drawing/2014/main" id="{69F0258C-D5F2-58C3-B783-B62097AC3D43}"/>
                </a:ext>
              </a:extLst>
            </p:cNvPr>
            <p:cNvSpPr>
              <a:spLocks/>
            </p:cNvSpPr>
            <p:nvPr/>
          </p:nvSpPr>
          <p:spPr bwMode="auto">
            <a:xfrm>
              <a:off x="8955" y="1533"/>
              <a:ext cx="7449" cy="3711"/>
            </a:xfrm>
            <a:custGeom>
              <a:avLst/>
              <a:gdLst>
                <a:gd name="T0" fmla="+- 0 13227 8955"/>
                <a:gd name="T1" fmla="*/ T0 w 7449"/>
                <a:gd name="T2" fmla="+- 0 1568 1533"/>
                <a:gd name="T3" fmla="*/ 1568 h 3711"/>
                <a:gd name="T4" fmla="+- 0 12916 8955"/>
                <a:gd name="T5" fmla="*/ T4 w 7449"/>
                <a:gd name="T6" fmla="+- 0 1723 1533"/>
                <a:gd name="T7" fmla="*/ 1723 h 3711"/>
                <a:gd name="T8" fmla="+- 0 12615 8955"/>
                <a:gd name="T9" fmla="*/ T8 w 7449"/>
                <a:gd name="T10" fmla="+- 0 1709 1533"/>
                <a:gd name="T11" fmla="*/ 1709 h 3711"/>
                <a:gd name="T12" fmla="+- 0 12226 8955"/>
                <a:gd name="T13" fmla="*/ T12 w 7449"/>
                <a:gd name="T14" fmla="+- 0 1637 1533"/>
                <a:gd name="T15" fmla="*/ 1637 h 3711"/>
                <a:gd name="T16" fmla="+- 0 11841 8955"/>
                <a:gd name="T17" fmla="*/ T16 w 7449"/>
                <a:gd name="T18" fmla="+- 0 1681 1533"/>
                <a:gd name="T19" fmla="*/ 1681 h 3711"/>
                <a:gd name="T20" fmla="+- 0 11517 8955"/>
                <a:gd name="T21" fmla="*/ T20 w 7449"/>
                <a:gd name="T22" fmla="+- 0 1832 1533"/>
                <a:gd name="T23" fmla="*/ 1832 h 3711"/>
                <a:gd name="T24" fmla="+- 0 11234 8955"/>
                <a:gd name="T25" fmla="*/ T24 w 7449"/>
                <a:gd name="T26" fmla="+- 0 1921 1533"/>
                <a:gd name="T27" fmla="*/ 1921 h 3711"/>
                <a:gd name="T28" fmla="+- 0 10860 8955"/>
                <a:gd name="T29" fmla="*/ T28 w 7449"/>
                <a:gd name="T30" fmla="+- 0 1861 1533"/>
                <a:gd name="T31" fmla="*/ 1861 h 3711"/>
                <a:gd name="T32" fmla="+- 0 10452 8955"/>
                <a:gd name="T33" fmla="*/ T32 w 7449"/>
                <a:gd name="T34" fmla="+- 0 1892 1533"/>
                <a:gd name="T35" fmla="*/ 1892 h 3711"/>
                <a:gd name="T36" fmla="+- 0 10068 8955"/>
                <a:gd name="T37" fmla="*/ T36 w 7449"/>
                <a:gd name="T38" fmla="+- 0 2027 1533"/>
                <a:gd name="T39" fmla="*/ 2027 h 3711"/>
                <a:gd name="T40" fmla="+- 0 9788 8955"/>
                <a:gd name="T41" fmla="*/ T40 w 7449"/>
                <a:gd name="T42" fmla="+- 0 2242 1533"/>
                <a:gd name="T43" fmla="*/ 2242 h 3711"/>
                <a:gd name="T44" fmla="+- 0 9639 8955"/>
                <a:gd name="T45" fmla="*/ T44 w 7449"/>
                <a:gd name="T46" fmla="+- 0 2514 1533"/>
                <a:gd name="T47" fmla="*/ 2514 h 3711"/>
                <a:gd name="T48" fmla="+- 0 9539 8955"/>
                <a:gd name="T49" fmla="*/ T48 w 7449"/>
                <a:gd name="T50" fmla="+- 0 2776 1533"/>
                <a:gd name="T51" fmla="*/ 2776 h 3711"/>
                <a:gd name="T52" fmla="+- 0 9164 8955"/>
                <a:gd name="T53" fmla="*/ T52 w 7449"/>
                <a:gd name="T54" fmla="+- 0 2920 1533"/>
                <a:gd name="T55" fmla="*/ 2920 h 3711"/>
                <a:gd name="T56" fmla="+- 0 8964 8955"/>
                <a:gd name="T57" fmla="*/ T56 w 7449"/>
                <a:gd name="T58" fmla="+- 0 3193 1533"/>
                <a:gd name="T59" fmla="*/ 3193 h 3711"/>
                <a:gd name="T60" fmla="+- 0 9024 8955"/>
                <a:gd name="T61" fmla="*/ T60 w 7449"/>
                <a:gd name="T62" fmla="+- 0 3488 1533"/>
                <a:gd name="T63" fmla="*/ 3488 h 3711"/>
                <a:gd name="T64" fmla="+- 0 9325 8955"/>
                <a:gd name="T65" fmla="*/ T64 w 7449"/>
                <a:gd name="T66" fmla="+- 0 3715 1533"/>
                <a:gd name="T67" fmla="*/ 3715 h 3711"/>
                <a:gd name="T68" fmla="+- 0 9123 8955"/>
                <a:gd name="T69" fmla="*/ T68 w 7449"/>
                <a:gd name="T70" fmla="+- 0 4047 1533"/>
                <a:gd name="T71" fmla="*/ 4047 h 3711"/>
                <a:gd name="T72" fmla="+- 0 9242 8955"/>
                <a:gd name="T73" fmla="*/ T72 w 7449"/>
                <a:gd name="T74" fmla="+- 0 4337 1533"/>
                <a:gd name="T75" fmla="*/ 4337 h 3711"/>
                <a:gd name="T76" fmla="+- 0 9547 8955"/>
                <a:gd name="T77" fmla="*/ T76 w 7449"/>
                <a:gd name="T78" fmla="+- 0 4520 1533"/>
                <a:gd name="T79" fmla="*/ 4520 h 3711"/>
                <a:gd name="T80" fmla="+- 0 9961 8955"/>
                <a:gd name="T81" fmla="*/ T80 w 7449"/>
                <a:gd name="T82" fmla="+- 0 4566 1533"/>
                <a:gd name="T83" fmla="*/ 4566 h 3711"/>
                <a:gd name="T84" fmla="+- 0 10178 8955"/>
                <a:gd name="T85" fmla="*/ T84 w 7449"/>
                <a:gd name="T86" fmla="+- 0 4760 1533"/>
                <a:gd name="T87" fmla="*/ 4760 h 3711"/>
                <a:gd name="T88" fmla="+- 0 10499 8955"/>
                <a:gd name="T89" fmla="*/ T88 w 7449"/>
                <a:gd name="T90" fmla="+- 0 4919 1533"/>
                <a:gd name="T91" fmla="*/ 4919 h 3711"/>
                <a:gd name="T92" fmla="+- 0 10870 8955"/>
                <a:gd name="T93" fmla="*/ T92 w 7449"/>
                <a:gd name="T94" fmla="+- 0 5006 1533"/>
                <a:gd name="T95" fmla="*/ 5006 h 3711"/>
                <a:gd name="T96" fmla="+- 0 11263 8955"/>
                <a:gd name="T97" fmla="*/ T96 w 7449"/>
                <a:gd name="T98" fmla="+- 0 5016 1533"/>
                <a:gd name="T99" fmla="*/ 5016 h 3711"/>
                <a:gd name="T100" fmla="+- 0 11651 8955"/>
                <a:gd name="T101" fmla="*/ T100 w 7449"/>
                <a:gd name="T102" fmla="+- 0 4945 1533"/>
                <a:gd name="T103" fmla="*/ 4945 h 3711"/>
                <a:gd name="T104" fmla="+- 0 11972 8955"/>
                <a:gd name="T105" fmla="*/ T104 w 7449"/>
                <a:gd name="T106" fmla="+- 0 5030 1533"/>
                <a:gd name="T107" fmla="*/ 5030 h 3711"/>
                <a:gd name="T108" fmla="+- 0 12344 8955"/>
                <a:gd name="T109" fmla="*/ T108 w 7449"/>
                <a:gd name="T110" fmla="+- 0 5190 1533"/>
                <a:gd name="T111" fmla="*/ 5190 h 3711"/>
                <a:gd name="T112" fmla="+- 0 12765 8955"/>
                <a:gd name="T113" fmla="*/ T112 w 7449"/>
                <a:gd name="T114" fmla="+- 0 5244 1533"/>
                <a:gd name="T115" fmla="*/ 5244 h 3711"/>
                <a:gd name="T116" fmla="+- 0 13167 8955"/>
                <a:gd name="T117" fmla="*/ T116 w 7449"/>
                <a:gd name="T118" fmla="+- 0 5195 1533"/>
                <a:gd name="T119" fmla="*/ 5195 h 3711"/>
                <a:gd name="T120" fmla="+- 0 13516 8955"/>
                <a:gd name="T121" fmla="*/ T120 w 7449"/>
                <a:gd name="T122" fmla="+- 0 5057 1533"/>
                <a:gd name="T123" fmla="*/ 5057 h 3711"/>
                <a:gd name="T124" fmla="+- 0 13778 8955"/>
                <a:gd name="T125" fmla="*/ T124 w 7449"/>
                <a:gd name="T126" fmla="+- 0 4842 1533"/>
                <a:gd name="T127" fmla="*/ 4842 h 3711"/>
                <a:gd name="T128" fmla="+- 0 14018 8955"/>
                <a:gd name="T129" fmla="*/ T128 w 7449"/>
                <a:gd name="T130" fmla="+- 0 4731 1533"/>
                <a:gd name="T131" fmla="*/ 4731 h 3711"/>
                <a:gd name="T132" fmla="+- 0 14399 8955"/>
                <a:gd name="T133" fmla="*/ T132 w 7449"/>
                <a:gd name="T134" fmla="+- 0 4784 1533"/>
                <a:gd name="T135" fmla="*/ 4784 h 3711"/>
                <a:gd name="T136" fmla="+- 0 14826 8955"/>
                <a:gd name="T137" fmla="*/ T136 w 7449"/>
                <a:gd name="T138" fmla="+- 0 4722 1533"/>
                <a:gd name="T139" fmla="*/ 4722 h 3711"/>
                <a:gd name="T140" fmla="+- 0 15163 8955"/>
                <a:gd name="T141" fmla="*/ T140 w 7449"/>
                <a:gd name="T142" fmla="+- 0 4548 1533"/>
                <a:gd name="T143" fmla="*/ 4548 h 3711"/>
                <a:gd name="T144" fmla="+- 0 15365 8955"/>
                <a:gd name="T145" fmla="*/ T144 w 7449"/>
                <a:gd name="T146" fmla="+- 0 4294 1533"/>
                <a:gd name="T147" fmla="*/ 4294 h 3711"/>
                <a:gd name="T148" fmla="+- 0 15570 8955"/>
                <a:gd name="T149" fmla="*/ T148 w 7449"/>
                <a:gd name="T150" fmla="+- 0 4089 1533"/>
                <a:gd name="T151" fmla="*/ 4089 h 3711"/>
                <a:gd name="T152" fmla="+- 0 15948 8955"/>
                <a:gd name="T153" fmla="*/ T152 w 7449"/>
                <a:gd name="T154" fmla="+- 0 3958 1533"/>
                <a:gd name="T155" fmla="*/ 3958 h 3711"/>
                <a:gd name="T156" fmla="+- 0 16253 8955"/>
                <a:gd name="T157" fmla="*/ T156 w 7449"/>
                <a:gd name="T158" fmla="+- 0 3721 1533"/>
                <a:gd name="T159" fmla="*/ 3721 h 3711"/>
                <a:gd name="T160" fmla="+- 0 16395 8955"/>
                <a:gd name="T161" fmla="*/ T160 w 7449"/>
                <a:gd name="T162" fmla="+- 0 3434 1533"/>
                <a:gd name="T163" fmla="*/ 3434 h 3711"/>
                <a:gd name="T164" fmla="+- 0 16367 8955"/>
                <a:gd name="T165" fmla="*/ T164 w 7449"/>
                <a:gd name="T166" fmla="+- 0 3131 1533"/>
                <a:gd name="T167" fmla="*/ 3131 h 3711"/>
                <a:gd name="T168" fmla="+- 0 16163 8955"/>
                <a:gd name="T169" fmla="*/ T168 w 7449"/>
                <a:gd name="T170" fmla="+- 0 2848 1533"/>
                <a:gd name="T171" fmla="*/ 2848 h 3711"/>
                <a:gd name="T172" fmla="+- 0 16237 8955"/>
                <a:gd name="T173" fmla="*/ T172 w 7449"/>
                <a:gd name="T174" fmla="+- 0 2580 1533"/>
                <a:gd name="T175" fmla="*/ 2580 h 3711"/>
                <a:gd name="T176" fmla="+- 0 16116 8955"/>
                <a:gd name="T177" fmla="*/ T176 w 7449"/>
                <a:gd name="T178" fmla="+- 0 2292 1533"/>
                <a:gd name="T179" fmla="*/ 2292 h 3711"/>
                <a:gd name="T180" fmla="+- 0 15813 8955"/>
                <a:gd name="T181" fmla="*/ T180 w 7449"/>
                <a:gd name="T182" fmla="+- 0 2076 1533"/>
                <a:gd name="T183" fmla="*/ 2076 h 3711"/>
                <a:gd name="T184" fmla="+- 0 15505 8955"/>
                <a:gd name="T185" fmla="*/ T184 w 7449"/>
                <a:gd name="T186" fmla="+- 0 1875 1533"/>
                <a:gd name="T187" fmla="*/ 1875 h 3711"/>
                <a:gd name="T188" fmla="+- 0 15210 8955"/>
                <a:gd name="T189" fmla="*/ T188 w 7449"/>
                <a:gd name="T190" fmla="+- 0 1633 1533"/>
                <a:gd name="T191" fmla="*/ 1633 h 3711"/>
                <a:gd name="T192" fmla="+- 0 14829 8955"/>
                <a:gd name="T193" fmla="*/ T192 w 7449"/>
                <a:gd name="T194" fmla="+- 0 1537 1533"/>
                <a:gd name="T195" fmla="*/ 1537 h 3711"/>
                <a:gd name="T196" fmla="+- 0 14434 8955"/>
                <a:gd name="T197" fmla="*/ T196 w 7449"/>
                <a:gd name="T198" fmla="+- 0 1572 1533"/>
                <a:gd name="T199" fmla="*/ 1572 h 3711"/>
                <a:gd name="T200" fmla="+- 0 14099 8955"/>
                <a:gd name="T201" fmla="*/ T200 w 7449"/>
                <a:gd name="T202" fmla="+- 0 1734 1533"/>
                <a:gd name="T203" fmla="*/ 1734 h 3711"/>
                <a:gd name="T204" fmla="+- 0 13761 8955"/>
                <a:gd name="T205" fmla="*/ T204 w 7449"/>
                <a:gd name="T206" fmla="+- 0 1565 1533"/>
                <a:gd name="T207" fmla="*/ 1565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4574" y="0"/>
                  </a:moveTo>
                  <a:lnTo>
                    <a:pt x="4496" y="1"/>
                  </a:lnTo>
                  <a:lnTo>
                    <a:pt x="4420" y="7"/>
                  </a:lnTo>
                  <a:lnTo>
                    <a:pt x="4345" y="19"/>
                  </a:lnTo>
                  <a:lnTo>
                    <a:pt x="4272" y="35"/>
                  </a:lnTo>
                  <a:lnTo>
                    <a:pt x="4201" y="57"/>
                  </a:lnTo>
                  <a:lnTo>
                    <a:pt x="4135" y="83"/>
                  </a:lnTo>
                  <a:lnTo>
                    <a:pt x="4072" y="114"/>
                  </a:lnTo>
                  <a:lnTo>
                    <a:pt x="4014" y="150"/>
                  </a:lnTo>
                  <a:lnTo>
                    <a:pt x="3961" y="190"/>
                  </a:lnTo>
                  <a:lnTo>
                    <a:pt x="3914" y="234"/>
                  </a:lnTo>
                  <a:lnTo>
                    <a:pt x="3873" y="283"/>
                  </a:lnTo>
                  <a:lnTo>
                    <a:pt x="3824" y="252"/>
                  </a:lnTo>
                  <a:lnTo>
                    <a:pt x="3718" y="199"/>
                  </a:lnTo>
                  <a:lnTo>
                    <a:pt x="3660" y="176"/>
                  </a:lnTo>
                  <a:lnTo>
                    <a:pt x="3584" y="152"/>
                  </a:lnTo>
                  <a:lnTo>
                    <a:pt x="3507" y="133"/>
                  </a:lnTo>
                  <a:lnTo>
                    <a:pt x="3429" y="118"/>
                  </a:lnTo>
                  <a:lnTo>
                    <a:pt x="3350" y="109"/>
                  </a:lnTo>
                  <a:lnTo>
                    <a:pt x="3271" y="104"/>
                  </a:lnTo>
                  <a:lnTo>
                    <a:pt x="3192" y="104"/>
                  </a:lnTo>
                  <a:lnTo>
                    <a:pt x="3113" y="108"/>
                  </a:lnTo>
                  <a:lnTo>
                    <a:pt x="3036" y="117"/>
                  </a:lnTo>
                  <a:lnTo>
                    <a:pt x="2960" y="131"/>
                  </a:lnTo>
                  <a:lnTo>
                    <a:pt x="2886" y="148"/>
                  </a:lnTo>
                  <a:lnTo>
                    <a:pt x="2815" y="170"/>
                  </a:lnTo>
                  <a:lnTo>
                    <a:pt x="2746" y="197"/>
                  </a:lnTo>
                  <a:lnTo>
                    <a:pt x="2681" y="227"/>
                  </a:lnTo>
                  <a:lnTo>
                    <a:pt x="2619" y="261"/>
                  </a:lnTo>
                  <a:lnTo>
                    <a:pt x="2562" y="299"/>
                  </a:lnTo>
                  <a:lnTo>
                    <a:pt x="2509" y="340"/>
                  </a:lnTo>
                  <a:lnTo>
                    <a:pt x="2461" y="386"/>
                  </a:lnTo>
                  <a:lnTo>
                    <a:pt x="2418" y="435"/>
                  </a:lnTo>
                  <a:lnTo>
                    <a:pt x="2350" y="409"/>
                  </a:lnTo>
                  <a:lnTo>
                    <a:pt x="2279" y="388"/>
                  </a:lnTo>
                  <a:lnTo>
                    <a:pt x="2207" y="369"/>
                  </a:lnTo>
                  <a:lnTo>
                    <a:pt x="2133" y="354"/>
                  </a:lnTo>
                  <a:lnTo>
                    <a:pt x="2058" y="342"/>
                  </a:lnTo>
                  <a:lnTo>
                    <a:pt x="1982" y="333"/>
                  </a:lnTo>
                  <a:lnTo>
                    <a:pt x="1905" y="328"/>
                  </a:lnTo>
                  <a:lnTo>
                    <a:pt x="1828" y="326"/>
                  </a:lnTo>
                  <a:lnTo>
                    <a:pt x="1751" y="328"/>
                  </a:lnTo>
                  <a:lnTo>
                    <a:pt x="1673" y="334"/>
                  </a:lnTo>
                  <a:lnTo>
                    <a:pt x="1584" y="344"/>
                  </a:lnTo>
                  <a:lnTo>
                    <a:pt x="1497" y="359"/>
                  </a:lnTo>
                  <a:lnTo>
                    <a:pt x="1413" y="379"/>
                  </a:lnTo>
                  <a:lnTo>
                    <a:pt x="1333" y="402"/>
                  </a:lnTo>
                  <a:lnTo>
                    <a:pt x="1256" y="429"/>
                  </a:lnTo>
                  <a:lnTo>
                    <a:pt x="1182" y="460"/>
                  </a:lnTo>
                  <a:lnTo>
                    <a:pt x="1113" y="494"/>
                  </a:lnTo>
                  <a:lnTo>
                    <a:pt x="1048" y="531"/>
                  </a:lnTo>
                  <a:lnTo>
                    <a:pt x="987" y="572"/>
                  </a:lnTo>
                  <a:lnTo>
                    <a:pt x="931" y="615"/>
                  </a:lnTo>
                  <a:lnTo>
                    <a:pt x="879" y="661"/>
                  </a:lnTo>
                  <a:lnTo>
                    <a:pt x="833" y="709"/>
                  </a:lnTo>
                  <a:lnTo>
                    <a:pt x="792" y="760"/>
                  </a:lnTo>
                  <a:lnTo>
                    <a:pt x="756" y="813"/>
                  </a:lnTo>
                  <a:lnTo>
                    <a:pt x="726" y="867"/>
                  </a:lnTo>
                  <a:lnTo>
                    <a:pt x="702" y="923"/>
                  </a:lnTo>
                  <a:lnTo>
                    <a:pt x="684" y="981"/>
                  </a:lnTo>
                  <a:lnTo>
                    <a:pt x="667" y="1100"/>
                  </a:lnTo>
                  <a:lnTo>
                    <a:pt x="669" y="1160"/>
                  </a:lnTo>
                  <a:lnTo>
                    <a:pt x="678" y="1222"/>
                  </a:lnTo>
                  <a:lnTo>
                    <a:pt x="671" y="1233"/>
                  </a:lnTo>
                  <a:lnTo>
                    <a:pt x="584" y="1243"/>
                  </a:lnTo>
                  <a:lnTo>
                    <a:pt x="499" y="1260"/>
                  </a:lnTo>
                  <a:lnTo>
                    <a:pt x="419" y="1283"/>
                  </a:lnTo>
                  <a:lnTo>
                    <a:pt x="343" y="1312"/>
                  </a:lnTo>
                  <a:lnTo>
                    <a:pt x="273" y="1347"/>
                  </a:lnTo>
                  <a:lnTo>
                    <a:pt x="209" y="1387"/>
                  </a:lnTo>
                  <a:lnTo>
                    <a:pt x="152" y="1433"/>
                  </a:lnTo>
                  <a:lnTo>
                    <a:pt x="102" y="1483"/>
                  </a:lnTo>
                  <a:lnTo>
                    <a:pt x="60" y="1540"/>
                  </a:lnTo>
                  <a:lnTo>
                    <a:pt x="29" y="1600"/>
                  </a:lnTo>
                  <a:lnTo>
                    <a:pt x="9" y="1660"/>
                  </a:lnTo>
                  <a:lnTo>
                    <a:pt x="0" y="1720"/>
                  </a:lnTo>
                  <a:lnTo>
                    <a:pt x="2" y="1781"/>
                  </a:lnTo>
                  <a:lnTo>
                    <a:pt x="14" y="1841"/>
                  </a:lnTo>
                  <a:lnTo>
                    <a:pt x="37" y="1899"/>
                  </a:lnTo>
                  <a:lnTo>
                    <a:pt x="69" y="1955"/>
                  </a:lnTo>
                  <a:lnTo>
                    <a:pt x="111" y="2009"/>
                  </a:lnTo>
                  <a:lnTo>
                    <a:pt x="162" y="2059"/>
                  </a:lnTo>
                  <a:lnTo>
                    <a:pt x="223" y="2105"/>
                  </a:lnTo>
                  <a:lnTo>
                    <a:pt x="292" y="2146"/>
                  </a:lnTo>
                  <a:lnTo>
                    <a:pt x="370" y="2182"/>
                  </a:lnTo>
                  <a:lnTo>
                    <a:pt x="301" y="2239"/>
                  </a:lnTo>
                  <a:lnTo>
                    <a:pt x="246" y="2303"/>
                  </a:lnTo>
                  <a:lnTo>
                    <a:pt x="205" y="2370"/>
                  </a:lnTo>
                  <a:lnTo>
                    <a:pt x="179" y="2441"/>
                  </a:lnTo>
                  <a:lnTo>
                    <a:pt x="168" y="2514"/>
                  </a:lnTo>
                  <a:lnTo>
                    <a:pt x="172" y="2588"/>
                  </a:lnTo>
                  <a:lnTo>
                    <a:pt x="188" y="2646"/>
                  </a:lnTo>
                  <a:lnTo>
                    <a:pt x="212" y="2702"/>
                  </a:lnTo>
                  <a:lnTo>
                    <a:pt x="245" y="2755"/>
                  </a:lnTo>
                  <a:lnTo>
                    <a:pt x="287" y="2804"/>
                  </a:lnTo>
                  <a:lnTo>
                    <a:pt x="335" y="2849"/>
                  </a:lnTo>
                  <a:lnTo>
                    <a:pt x="391" y="2891"/>
                  </a:lnTo>
                  <a:lnTo>
                    <a:pt x="453" y="2928"/>
                  </a:lnTo>
                  <a:lnTo>
                    <a:pt x="520" y="2960"/>
                  </a:lnTo>
                  <a:lnTo>
                    <a:pt x="592" y="2987"/>
                  </a:lnTo>
                  <a:lnTo>
                    <a:pt x="669" y="3008"/>
                  </a:lnTo>
                  <a:lnTo>
                    <a:pt x="749" y="3024"/>
                  </a:lnTo>
                  <a:lnTo>
                    <a:pt x="832" y="3034"/>
                  </a:lnTo>
                  <a:lnTo>
                    <a:pt x="918" y="3037"/>
                  </a:lnTo>
                  <a:lnTo>
                    <a:pt x="1006" y="3033"/>
                  </a:lnTo>
                  <a:lnTo>
                    <a:pt x="1020" y="3050"/>
                  </a:lnTo>
                  <a:lnTo>
                    <a:pt x="1065" y="3098"/>
                  </a:lnTo>
                  <a:lnTo>
                    <a:pt x="1115" y="3143"/>
                  </a:lnTo>
                  <a:lnTo>
                    <a:pt x="1167" y="3186"/>
                  </a:lnTo>
                  <a:lnTo>
                    <a:pt x="1223" y="3227"/>
                  </a:lnTo>
                  <a:lnTo>
                    <a:pt x="1282" y="3264"/>
                  </a:lnTo>
                  <a:lnTo>
                    <a:pt x="1344" y="3299"/>
                  </a:lnTo>
                  <a:lnTo>
                    <a:pt x="1409" y="3331"/>
                  </a:lnTo>
                  <a:lnTo>
                    <a:pt x="1475" y="3360"/>
                  </a:lnTo>
                  <a:lnTo>
                    <a:pt x="1544" y="3386"/>
                  </a:lnTo>
                  <a:lnTo>
                    <a:pt x="1615" y="3409"/>
                  </a:lnTo>
                  <a:lnTo>
                    <a:pt x="1688" y="3430"/>
                  </a:lnTo>
                  <a:lnTo>
                    <a:pt x="1762" y="3447"/>
                  </a:lnTo>
                  <a:lnTo>
                    <a:pt x="1838" y="3462"/>
                  </a:lnTo>
                  <a:lnTo>
                    <a:pt x="1915" y="3473"/>
                  </a:lnTo>
                  <a:lnTo>
                    <a:pt x="1992" y="3481"/>
                  </a:lnTo>
                  <a:lnTo>
                    <a:pt x="2071" y="3487"/>
                  </a:lnTo>
                  <a:lnTo>
                    <a:pt x="2149" y="3489"/>
                  </a:lnTo>
                  <a:lnTo>
                    <a:pt x="2228" y="3488"/>
                  </a:lnTo>
                  <a:lnTo>
                    <a:pt x="2308" y="3483"/>
                  </a:lnTo>
                  <a:lnTo>
                    <a:pt x="2386" y="3476"/>
                  </a:lnTo>
                  <a:lnTo>
                    <a:pt x="2465" y="3465"/>
                  </a:lnTo>
                  <a:lnTo>
                    <a:pt x="2543" y="3450"/>
                  </a:lnTo>
                  <a:lnTo>
                    <a:pt x="2620" y="3433"/>
                  </a:lnTo>
                  <a:lnTo>
                    <a:pt x="2696" y="3412"/>
                  </a:lnTo>
                  <a:lnTo>
                    <a:pt x="2771" y="3387"/>
                  </a:lnTo>
                  <a:lnTo>
                    <a:pt x="2844" y="3359"/>
                  </a:lnTo>
                  <a:lnTo>
                    <a:pt x="2897" y="3408"/>
                  </a:lnTo>
                  <a:lnTo>
                    <a:pt x="2954" y="3455"/>
                  </a:lnTo>
                  <a:lnTo>
                    <a:pt x="3017" y="3497"/>
                  </a:lnTo>
                  <a:lnTo>
                    <a:pt x="3084" y="3537"/>
                  </a:lnTo>
                  <a:lnTo>
                    <a:pt x="3155" y="3573"/>
                  </a:lnTo>
                  <a:lnTo>
                    <a:pt x="3229" y="3605"/>
                  </a:lnTo>
                  <a:lnTo>
                    <a:pt x="3308" y="3633"/>
                  </a:lnTo>
                  <a:lnTo>
                    <a:pt x="3389" y="3657"/>
                  </a:lnTo>
                  <a:lnTo>
                    <a:pt x="3474" y="3677"/>
                  </a:lnTo>
                  <a:lnTo>
                    <a:pt x="3558" y="3692"/>
                  </a:lnTo>
                  <a:lnTo>
                    <a:pt x="3642" y="3702"/>
                  </a:lnTo>
                  <a:lnTo>
                    <a:pt x="3726" y="3709"/>
                  </a:lnTo>
                  <a:lnTo>
                    <a:pt x="3810" y="3711"/>
                  </a:lnTo>
                  <a:lnTo>
                    <a:pt x="3893" y="3709"/>
                  </a:lnTo>
                  <a:lnTo>
                    <a:pt x="3975" y="3703"/>
                  </a:lnTo>
                  <a:lnTo>
                    <a:pt x="4055" y="3693"/>
                  </a:lnTo>
                  <a:lnTo>
                    <a:pt x="4134" y="3680"/>
                  </a:lnTo>
                  <a:lnTo>
                    <a:pt x="4212" y="3662"/>
                  </a:lnTo>
                  <a:lnTo>
                    <a:pt x="4287" y="3641"/>
                  </a:lnTo>
                  <a:lnTo>
                    <a:pt x="4360" y="3617"/>
                  </a:lnTo>
                  <a:lnTo>
                    <a:pt x="4430" y="3589"/>
                  </a:lnTo>
                  <a:lnTo>
                    <a:pt x="4497" y="3558"/>
                  </a:lnTo>
                  <a:lnTo>
                    <a:pt x="4561" y="3524"/>
                  </a:lnTo>
                  <a:lnTo>
                    <a:pt x="4622" y="3487"/>
                  </a:lnTo>
                  <a:lnTo>
                    <a:pt x="4678" y="3447"/>
                  </a:lnTo>
                  <a:lnTo>
                    <a:pt x="4731" y="3404"/>
                  </a:lnTo>
                  <a:lnTo>
                    <a:pt x="4780" y="3358"/>
                  </a:lnTo>
                  <a:lnTo>
                    <a:pt x="4823" y="3309"/>
                  </a:lnTo>
                  <a:lnTo>
                    <a:pt x="4862" y="3258"/>
                  </a:lnTo>
                  <a:lnTo>
                    <a:pt x="4896" y="3205"/>
                  </a:lnTo>
                  <a:lnTo>
                    <a:pt x="4924" y="3149"/>
                  </a:lnTo>
                  <a:lnTo>
                    <a:pt x="4992" y="3175"/>
                  </a:lnTo>
                  <a:lnTo>
                    <a:pt x="5063" y="3198"/>
                  </a:lnTo>
                  <a:lnTo>
                    <a:pt x="5136" y="3216"/>
                  </a:lnTo>
                  <a:lnTo>
                    <a:pt x="5211" y="3231"/>
                  </a:lnTo>
                  <a:lnTo>
                    <a:pt x="5287" y="3242"/>
                  </a:lnTo>
                  <a:lnTo>
                    <a:pt x="5365" y="3249"/>
                  </a:lnTo>
                  <a:lnTo>
                    <a:pt x="5444" y="3251"/>
                  </a:lnTo>
                  <a:lnTo>
                    <a:pt x="5534" y="3249"/>
                  </a:lnTo>
                  <a:lnTo>
                    <a:pt x="5623" y="3241"/>
                  </a:lnTo>
                  <a:lnTo>
                    <a:pt x="5709" y="3229"/>
                  </a:lnTo>
                  <a:lnTo>
                    <a:pt x="5792" y="3211"/>
                  </a:lnTo>
                  <a:lnTo>
                    <a:pt x="5871" y="3189"/>
                  </a:lnTo>
                  <a:lnTo>
                    <a:pt x="5948" y="3162"/>
                  </a:lnTo>
                  <a:lnTo>
                    <a:pt x="6020" y="3131"/>
                  </a:lnTo>
                  <a:lnTo>
                    <a:pt x="6087" y="3096"/>
                  </a:lnTo>
                  <a:lnTo>
                    <a:pt x="6150" y="3057"/>
                  </a:lnTo>
                  <a:lnTo>
                    <a:pt x="6208" y="3015"/>
                  </a:lnTo>
                  <a:lnTo>
                    <a:pt x="6261" y="2970"/>
                  </a:lnTo>
                  <a:lnTo>
                    <a:pt x="6308" y="2921"/>
                  </a:lnTo>
                  <a:lnTo>
                    <a:pt x="6348" y="2870"/>
                  </a:lnTo>
                  <a:lnTo>
                    <a:pt x="6383" y="2817"/>
                  </a:lnTo>
                  <a:lnTo>
                    <a:pt x="6410" y="2761"/>
                  </a:lnTo>
                  <a:lnTo>
                    <a:pt x="6430" y="2703"/>
                  </a:lnTo>
                  <a:lnTo>
                    <a:pt x="6443" y="2643"/>
                  </a:lnTo>
                  <a:lnTo>
                    <a:pt x="6448" y="2581"/>
                  </a:lnTo>
                  <a:lnTo>
                    <a:pt x="6532" y="2571"/>
                  </a:lnTo>
                  <a:lnTo>
                    <a:pt x="6615" y="2556"/>
                  </a:lnTo>
                  <a:lnTo>
                    <a:pt x="6696" y="2538"/>
                  </a:lnTo>
                  <a:lnTo>
                    <a:pt x="6774" y="2516"/>
                  </a:lnTo>
                  <a:lnTo>
                    <a:pt x="6850" y="2489"/>
                  </a:lnTo>
                  <a:lnTo>
                    <a:pt x="6924" y="2459"/>
                  </a:lnTo>
                  <a:lnTo>
                    <a:pt x="6993" y="2425"/>
                  </a:lnTo>
                  <a:lnTo>
                    <a:pt x="7067" y="2384"/>
                  </a:lnTo>
                  <a:lnTo>
                    <a:pt x="7134" y="2339"/>
                  </a:lnTo>
                  <a:lnTo>
                    <a:pt x="7195" y="2291"/>
                  </a:lnTo>
                  <a:lnTo>
                    <a:pt x="7250" y="2241"/>
                  </a:lnTo>
                  <a:lnTo>
                    <a:pt x="7298" y="2188"/>
                  </a:lnTo>
                  <a:lnTo>
                    <a:pt x="7339" y="2134"/>
                  </a:lnTo>
                  <a:lnTo>
                    <a:pt x="7374" y="2077"/>
                  </a:lnTo>
                  <a:lnTo>
                    <a:pt x="7403" y="2020"/>
                  </a:lnTo>
                  <a:lnTo>
                    <a:pt x="7425" y="1961"/>
                  </a:lnTo>
                  <a:lnTo>
                    <a:pt x="7440" y="1901"/>
                  </a:lnTo>
                  <a:lnTo>
                    <a:pt x="7448" y="1840"/>
                  </a:lnTo>
                  <a:lnTo>
                    <a:pt x="7449" y="1779"/>
                  </a:lnTo>
                  <a:lnTo>
                    <a:pt x="7444" y="1718"/>
                  </a:lnTo>
                  <a:lnTo>
                    <a:pt x="7431" y="1658"/>
                  </a:lnTo>
                  <a:lnTo>
                    <a:pt x="7412" y="1598"/>
                  </a:lnTo>
                  <a:lnTo>
                    <a:pt x="7385" y="1538"/>
                  </a:lnTo>
                  <a:lnTo>
                    <a:pt x="7352" y="1480"/>
                  </a:lnTo>
                  <a:lnTo>
                    <a:pt x="7311" y="1424"/>
                  </a:lnTo>
                  <a:lnTo>
                    <a:pt x="7263" y="1368"/>
                  </a:lnTo>
                  <a:lnTo>
                    <a:pt x="7208" y="1315"/>
                  </a:lnTo>
                  <a:lnTo>
                    <a:pt x="7220" y="1295"/>
                  </a:lnTo>
                  <a:lnTo>
                    <a:pt x="7250" y="1233"/>
                  </a:lnTo>
                  <a:lnTo>
                    <a:pt x="7270" y="1171"/>
                  </a:lnTo>
                  <a:lnTo>
                    <a:pt x="7281" y="1109"/>
                  </a:lnTo>
                  <a:lnTo>
                    <a:pt x="7282" y="1047"/>
                  </a:lnTo>
                  <a:lnTo>
                    <a:pt x="7274" y="986"/>
                  </a:lnTo>
                  <a:lnTo>
                    <a:pt x="7258" y="926"/>
                  </a:lnTo>
                  <a:lnTo>
                    <a:pt x="7234" y="868"/>
                  </a:lnTo>
                  <a:lnTo>
                    <a:pt x="7201" y="813"/>
                  </a:lnTo>
                  <a:lnTo>
                    <a:pt x="7161" y="759"/>
                  </a:lnTo>
                  <a:lnTo>
                    <a:pt x="7114" y="709"/>
                  </a:lnTo>
                  <a:lnTo>
                    <a:pt x="7059" y="661"/>
                  </a:lnTo>
                  <a:lnTo>
                    <a:pt x="6998" y="618"/>
                  </a:lnTo>
                  <a:lnTo>
                    <a:pt x="6931" y="578"/>
                  </a:lnTo>
                  <a:lnTo>
                    <a:pt x="6858" y="543"/>
                  </a:lnTo>
                  <a:lnTo>
                    <a:pt x="6779" y="512"/>
                  </a:lnTo>
                  <a:lnTo>
                    <a:pt x="6695" y="487"/>
                  </a:lnTo>
                  <a:lnTo>
                    <a:pt x="6605" y="467"/>
                  </a:lnTo>
                  <a:lnTo>
                    <a:pt x="6583" y="403"/>
                  </a:lnTo>
                  <a:lnTo>
                    <a:pt x="6550" y="342"/>
                  </a:lnTo>
                  <a:lnTo>
                    <a:pt x="6507" y="284"/>
                  </a:lnTo>
                  <a:lnTo>
                    <a:pt x="6454" y="230"/>
                  </a:lnTo>
                  <a:lnTo>
                    <a:pt x="6393" y="180"/>
                  </a:lnTo>
                  <a:lnTo>
                    <a:pt x="6323" y="135"/>
                  </a:lnTo>
                  <a:lnTo>
                    <a:pt x="6255" y="100"/>
                  </a:lnTo>
                  <a:lnTo>
                    <a:pt x="6183" y="70"/>
                  </a:lnTo>
                  <a:lnTo>
                    <a:pt x="6109" y="46"/>
                  </a:lnTo>
                  <a:lnTo>
                    <a:pt x="6032" y="27"/>
                  </a:lnTo>
                  <a:lnTo>
                    <a:pt x="5953" y="13"/>
                  </a:lnTo>
                  <a:lnTo>
                    <a:pt x="5874" y="4"/>
                  </a:lnTo>
                  <a:lnTo>
                    <a:pt x="5793" y="1"/>
                  </a:lnTo>
                  <a:lnTo>
                    <a:pt x="5713" y="3"/>
                  </a:lnTo>
                  <a:lnTo>
                    <a:pt x="5634" y="10"/>
                  </a:lnTo>
                  <a:lnTo>
                    <a:pt x="5555" y="22"/>
                  </a:lnTo>
                  <a:lnTo>
                    <a:pt x="5479" y="39"/>
                  </a:lnTo>
                  <a:lnTo>
                    <a:pt x="5405" y="62"/>
                  </a:lnTo>
                  <a:lnTo>
                    <a:pt x="5333" y="89"/>
                  </a:lnTo>
                  <a:lnTo>
                    <a:pt x="5266" y="121"/>
                  </a:lnTo>
                  <a:lnTo>
                    <a:pt x="5202" y="159"/>
                  </a:lnTo>
                  <a:lnTo>
                    <a:pt x="5144" y="201"/>
                  </a:lnTo>
                  <a:lnTo>
                    <a:pt x="5088" y="157"/>
                  </a:lnTo>
                  <a:lnTo>
                    <a:pt x="5025" y="117"/>
                  </a:lnTo>
                  <a:lnTo>
                    <a:pt x="4956" y="83"/>
                  </a:lnTo>
                  <a:lnTo>
                    <a:pt x="4882" y="54"/>
                  </a:lnTo>
                  <a:lnTo>
                    <a:pt x="4806" y="32"/>
                  </a:lnTo>
                  <a:lnTo>
                    <a:pt x="4730" y="15"/>
                  </a:lnTo>
                  <a:lnTo>
                    <a:pt x="4652" y="5"/>
                  </a:lnTo>
                  <a:lnTo>
                    <a:pt x="4574"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19" name="Picture 121">
              <a:extLst>
                <a:ext uri="{FF2B5EF4-FFF2-40B4-BE49-F238E27FC236}">
                  <a16:creationId xmlns:a16="http://schemas.microsoft.com/office/drawing/2014/main" id="{F1F116E8-EAE9-5717-02C4-AD4C78D501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65" y="5728"/>
              <a:ext cx="206" cy="20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22" name="Freeform 119">
              <a:extLst>
                <a:ext uri="{FF2B5EF4-FFF2-40B4-BE49-F238E27FC236}">
                  <a16:creationId xmlns:a16="http://schemas.microsoft.com/office/drawing/2014/main" id="{32C56209-0621-5BD7-FE4B-822846D9FEDB}"/>
                </a:ext>
              </a:extLst>
            </p:cNvPr>
            <p:cNvSpPr>
              <a:spLocks/>
            </p:cNvSpPr>
            <p:nvPr/>
          </p:nvSpPr>
          <p:spPr bwMode="auto">
            <a:xfrm>
              <a:off x="8955" y="1533"/>
              <a:ext cx="7449" cy="3702"/>
            </a:xfrm>
            <a:custGeom>
              <a:avLst/>
              <a:gdLst>
                <a:gd name="T0" fmla="+- 0 9657 8955"/>
                <a:gd name="T1" fmla="*/ T0 w 7449"/>
                <a:gd name="T2" fmla="+- 0 2456 1533"/>
                <a:gd name="T3" fmla="*/ 2456 h 3711"/>
                <a:gd name="T4" fmla="+- 0 9834 8955"/>
                <a:gd name="T5" fmla="*/ T4 w 7449"/>
                <a:gd name="T6" fmla="+- 0 2194 1533"/>
                <a:gd name="T7" fmla="*/ 2194 h 3711"/>
                <a:gd name="T8" fmla="+- 0 10137 8955"/>
                <a:gd name="T9" fmla="*/ T8 w 7449"/>
                <a:gd name="T10" fmla="+- 0 1993 1533"/>
                <a:gd name="T11" fmla="*/ 1993 h 3711"/>
                <a:gd name="T12" fmla="+- 0 10539 8955"/>
                <a:gd name="T13" fmla="*/ T12 w 7449"/>
                <a:gd name="T14" fmla="+- 0 1877 1533"/>
                <a:gd name="T15" fmla="*/ 1877 h 3711"/>
                <a:gd name="T16" fmla="+- 0 10937 8955"/>
                <a:gd name="T17" fmla="*/ T16 w 7449"/>
                <a:gd name="T18" fmla="+- 0 1866 1533"/>
                <a:gd name="T19" fmla="*/ 1866 h 3711"/>
                <a:gd name="T20" fmla="+- 0 11305 8955"/>
                <a:gd name="T21" fmla="*/ T20 w 7449"/>
                <a:gd name="T22" fmla="+- 0 1942 1533"/>
                <a:gd name="T23" fmla="*/ 1942 h 3711"/>
                <a:gd name="T24" fmla="+- 0 11574 8955"/>
                <a:gd name="T25" fmla="*/ T24 w 7449"/>
                <a:gd name="T26" fmla="+- 0 1794 1533"/>
                <a:gd name="T27" fmla="*/ 1794 h 3711"/>
                <a:gd name="T28" fmla="+- 0 11915 8955"/>
                <a:gd name="T29" fmla="*/ T28 w 7449"/>
                <a:gd name="T30" fmla="+- 0 1664 1533"/>
                <a:gd name="T31" fmla="*/ 1664 h 3711"/>
                <a:gd name="T32" fmla="+- 0 12305 8955"/>
                <a:gd name="T33" fmla="*/ T32 w 7449"/>
                <a:gd name="T34" fmla="+- 0 1642 1533"/>
                <a:gd name="T35" fmla="*/ 1642 h 3711"/>
                <a:gd name="T36" fmla="+- 0 12673 8955"/>
                <a:gd name="T37" fmla="*/ T36 w 7449"/>
                <a:gd name="T38" fmla="+- 0 1732 1533"/>
                <a:gd name="T39" fmla="*/ 1732 h 3711"/>
                <a:gd name="T40" fmla="+- 0 12969 8955"/>
                <a:gd name="T41" fmla="*/ T40 w 7449"/>
                <a:gd name="T42" fmla="+- 0 1683 1533"/>
                <a:gd name="T43" fmla="*/ 1683 h 3711"/>
                <a:gd name="T44" fmla="+- 0 13300 8955"/>
                <a:gd name="T45" fmla="*/ T44 w 7449"/>
                <a:gd name="T46" fmla="+- 0 1552 1533"/>
                <a:gd name="T47" fmla="*/ 1552 h 3711"/>
                <a:gd name="T48" fmla="+- 0 13685 8955"/>
                <a:gd name="T49" fmla="*/ T48 w 7449"/>
                <a:gd name="T50" fmla="+- 0 1548 1533"/>
                <a:gd name="T51" fmla="*/ 1548 h 3711"/>
                <a:gd name="T52" fmla="+- 0 14043 8955"/>
                <a:gd name="T53" fmla="*/ T52 w 7449"/>
                <a:gd name="T54" fmla="+- 0 1690 1533"/>
                <a:gd name="T55" fmla="*/ 1690 h 3711"/>
                <a:gd name="T56" fmla="+- 0 14360 8955"/>
                <a:gd name="T57" fmla="*/ T56 w 7449"/>
                <a:gd name="T58" fmla="+- 0 1595 1533"/>
                <a:gd name="T59" fmla="*/ 1595 h 3711"/>
                <a:gd name="T60" fmla="+- 0 14748 8955"/>
                <a:gd name="T61" fmla="*/ T60 w 7449"/>
                <a:gd name="T62" fmla="+- 0 1534 1533"/>
                <a:gd name="T63" fmla="*/ 1534 h 3711"/>
                <a:gd name="T64" fmla="+- 0 15138 8955"/>
                <a:gd name="T65" fmla="*/ T64 w 7449"/>
                <a:gd name="T66" fmla="+- 0 1603 1533"/>
                <a:gd name="T67" fmla="*/ 1603 h 3711"/>
                <a:gd name="T68" fmla="+- 0 15462 8955"/>
                <a:gd name="T69" fmla="*/ T68 w 7449"/>
                <a:gd name="T70" fmla="+- 0 1817 1533"/>
                <a:gd name="T71" fmla="*/ 1817 h 3711"/>
                <a:gd name="T72" fmla="+- 0 15734 8955"/>
                <a:gd name="T73" fmla="*/ T72 w 7449"/>
                <a:gd name="T74" fmla="+- 0 2045 1533"/>
                <a:gd name="T75" fmla="*/ 2045 h 3711"/>
                <a:gd name="T76" fmla="+- 0 16069 8955"/>
                <a:gd name="T77" fmla="*/ T76 w 7449"/>
                <a:gd name="T78" fmla="+- 0 2242 1533"/>
                <a:gd name="T79" fmla="*/ 2242 h 3711"/>
                <a:gd name="T80" fmla="+- 0 16229 8955"/>
                <a:gd name="T81" fmla="*/ T80 w 7449"/>
                <a:gd name="T82" fmla="+- 0 2519 1533"/>
                <a:gd name="T83" fmla="*/ 2519 h 3711"/>
                <a:gd name="T84" fmla="+- 0 16175 8955"/>
                <a:gd name="T85" fmla="*/ T84 w 7449"/>
                <a:gd name="T86" fmla="+- 0 2828 1533"/>
                <a:gd name="T87" fmla="*/ 2828 h 3711"/>
                <a:gd name="T88" fmla="+- 0 16340 8955"/>
                <a:gd name="T89" fmla="*/ T88 w 7449"/>
                <a:gd name="T90" fmla="+- 0 3071 1533"/>
                <a:gd name="T91" fmla="*/ 3071 h 3711"/>
                <a:gd name="T92" fmla="+- 0 16403 8955"/>
                <a:gd name="T93" fmla="*/ T92 w 7449"/>
                <a:gd name="T94" fmla="+- 0 3373 1533"/>
                <a:gd name="T95" fmla="*/ 3373 h 3711"/>
                <a:gd name="T96" fmla="+- 0 16294 8955"/>
                <a:gd name="T97" fmla="*/ T96 w 7449"/>
                <a:gd name="T98" fmla="+- 0 3667 1533"/>
                <a:gd name="T99" fmla="*/ 3667 h 3711"/>
                <a:gd name="T100" fmla="+- 0 16022 8955"/>
                <a:gd name="T101" fmla="*/ T100 w 7449"/>
                <a:gd name="T102" fmla="+- 0 3917 1533"/>
                <a:gd name="T103" fmla="*/ 3917 h 3711"/>
                <a:gd name="T104" fmla="+- 0 15651 8955"/>
                <a:gd name="T105" fmla="*/ T104 w 7449"/>
                <a:gd name="T106" fmla="+- 0 4071 1533"/>
                <a:gd name="T107" fmla="*/ 4071 h 3711"/>
                <a:gd name="T108" fmla="+- 0 15385 8955"/>
                <a:gd name="T109" fmla="*/ T108 w 7449"/>
                <a:gd name="T110" fmla="+- 0 4236 1533"/>
                <a:gd name="T111" fmla="*/ 4236 h 3711"/>
                <a:gd name="T112" fmla="+- 0 15216 8955"/>
                <a:gd name="T113" fmla="*/ T112 w 7449"/>
                <a:gd name="T114" fmla="+- 0 4503 1533"/>
                <a:gd name="T115" fmla="*/ 4503 h 3711"/>
                <a:gd name="T116" fmla="+- 0 14903 8955"/>
                <a:gd name="T117" fmla="*/ T116 w 7449"/>
                <a:gd name="T118" fmla="+- 0 4695 1533"/>
                <a:gd name="T119" fmla="*/ 4695 h 3711"/>
                <a:gd name="T120" fmla="+- 0 14489 8955"/>
                <a:gd name="T121" fmla="*/ T120 w 7449"/>
                <a:gd name="T122" fmla="+- 0 4782 1533"/>
                <a:gd name="T123" fmla="*/ 4782 h 3711"/>
                <a:gd name="T124" fmla="+- 0 14091 8955"/>
                <a:gd name="T125" fmla="*/ T124 w 7449"/>
                <a:gd name="T126" fmla="+- 0 4749 1533"/>
                <a:gd name="T127" fmla="*/ 4749 h 3711"/>
                <a:gd name="T128" fmla="+- 0 13817 8955"/>
                <a:gd name="T129" fmla="*/ T128 w 7449"/>
                <a:gd name="T130" fmla="+- 0 4791 1533"/>
                <a:gd name="T131" fmla="*/ 4791 h 3711"/>
                <a:gd name="T132" fmla="+- 0 13577 8955"/>
                <a:gd name="T133" fmla="*/ T132 w 7449"/>
                <a:gd name="T134" fmla="+- 0 5020 1533"/>
                <a:gd name="T135" fmla="*/ 5020 h 3711"/>
                <a:gd name="T136" fmla="+- 0 13242 8955"/>
                <a:gd name="T137" fmla="*/ T136 w 7449"/>
                <a:gd name="T138" fmla="+- 0 5174 1533"/>
                <a:gd name="T139" fmla="*/ 5174 h 3711"/>
                <a:gd name="T140" fmla="+- 0 12848 8955"/>
                <a:gd name="T141" fmla="*/ T140 w 7449"/>
                <a:gd name="T142" fmla="+- 0 5242 1533"/>
                <a:gd name="T143" fmla="*/ 5242 h 3711"/>
                <a:gd name="T144" fmla="+- 0 12429 8955"/>
                <a:gd name="T145" fmla="*/ T144 w 7449"/>
                <a:gd name="T146" fmla="+- 0 5210 1533"/>
                <a:gd name="T147" fmla="*/ 5210 h 3711"/>
                <a:gd name="T148" fmla="+- 0 12039 8955"/>
                <a:gd name="T149" fmla="*/ T148 w 7449"/>
                <a:gd name="T150" fmla="+- 0 5070 1533"/>
                <a:gd name="T151" fmla="*/ 5070 h 3711"/>
                <a:gd name="T152" fmla="+- 0 11726 8955"/>
                <a:gd name="T153" fmla="*/ T152 w 7449"/>
                <a:gd name="T154" fmla="+- 0 4920 1533"/>
                <a:gd name="T155" fmla="*/ 4920 h 3711"/>
                <a:gd name="T156" fmla="+- 0 11341 8955"/>
                <a:gd name="T157" fmla="*/ T156 w 7449"/>
                <a:gd name="T158" fmla="+- 0 5009 1533"/>
                <a:gd name="T159" fmla="*/ 5009 h 3711"/>
                <a:gd name="T160" fmla="+- 0 10947 8955"/>
                <a:gd name="T161" fmla="*/ T160 w 7449"/>
                <a:gd name="T162" fmla="+- 0 5014 1533"/>
                <a:gd name="T163" fmla="*/ 5014 h 3711"/>
                <a:gd name="T164" fmla="+- 0 10570 8955"/>
                <a:gd name="T165" fmla="*/ T164 w 7449"/>
                <a:gd name="T166" fmla="+- 0 4942 1533"/>
                <a:gd name="T167" fmla="*/ 4942 h 3711"/>
                <a:gd name="T168" fmla="+- 0 10237 8955"/>
                <a:gd name="T169" fmla="*/ T168 w 7449"/>
                <a:gd name="T170" fmla="+- 0 4797 1533"/>
                <a:gd name="T171" fmla="*/ 4797 h 3711"/>
                <a:gd name="T172" fmla="+- 0 9975 8955"/>
                <a:gd name="T173" fmla="*/ T172 w 7449"/>
                <a:gd name="T174" fmla="+- 0 4583 1533"/>
                <a:gd name="T175" fmla="*/ 4583 h 3711"/>
                <a:gd name="T176" fmla="+- 0 9624 8955"/>
                <a:gd name="T177" fmla="*/ T176 w 7449"/>
                <a:gd name="T178" fmla="+- 0 4541 1533"/>
                <a:gd name="T179" fmla="*/ 4541 h 3711"/>
                <a:gd name="T180" fmla="+- 0 9290 8955"/>
                <a:gd name="T181" fmla="*/ T180 w 7449"/>
                <a:gd name="T182" fmla="+- 0 4382 1533"/>
                <a:gd name="T183" fmla="*/ 4382 h 3711"/>
                <a:gd name="T184" fmla="+- 0 9127 8955"/>
                <a:gd name="T185" fmla="*/ T184 w 7449"/>
                <a:gd name="T186" fmla="+- 0 4121 1533"/>
                <a:gd name="T187" fmla="*/ 4121 h 3711"/>
                <a:gd name="T188" fmla="+- 0 9256 8955"/>
                <a:gd name="T189" fmla="*/ T188 w 7449"/>
                <a:gd name="T190" fmla="+- 0 3772 1533"/>
                <a:gd name="T191" fmla="*/ 3772 h 3711"/>
                <a:gd name="T192" fmla="+- 0 9066 8955"/>
                <a:gd name="T193" fmla="*/ T192 w 7449"/>
                <a:gd name="T194" fmla="+- 0 3542 1533"/>
                <a:gd name="T195" fmla="*/ 3542 h 3711"/>
                <a:gd name="T196" fmla="+- 0 8955 8955"/>
                <a:gd name="T197" fmla="*/ T196 w 7449"/>
                <a:gd name="T198" fmla="+- 0 3253 1533"/>
                <a:gd name="T199" fmla="*/ 3253 h 3711"/>
                <a:gd name="T200" fmla="+- 0 9107 8955"/>
                <a:gd name="T201" fmla="*/ T200 w 7449"/>
                <a:gd name="T202" fmla="+- 0 2966 1533"/>
                <a:gd name="T203" fmla="*/ 2966 h 3711"/>
                <a:gd name="T204" fmla="+- 0 9454 8955"/>
                <a:gd name="T205" fmla="*/ T204 w 7449"/>
                <a:gd name="T206" fmla="+- 0 2793 1533"/>
                <a:gd name="T207" fmla="*/ 2793 h 3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7449" h="3711">
                  <a:moveTo>
                    <a:pt x="678" y="1222"/>
                  </a:moveTo>
                  <a:lnTo>
                    <a:pt x="669" y="1160"/>
                  </a:lnTo>
                  <a:lnTo>
                    <a:pt x="667" y="1100"/>
                  </a:lnTo>
                  <a:lnTo>
                    <a:pt x="672" y="1040"/>
                  </a:lnTo>
                  <a:lnTo>
                    <a:pt x="702" y="923"/>
                  </a:lnTo>
                  <a:lnTo>
                    <a:pt x="726" y="867"/>
                  </a:lnTo>
                  <a:lnTo>
                    <a:pt x="756" y="813"/>
                  </a:lnTo>
                  <a:lnTo>
                    <a:pt x="792" y="760"/>
                  </a:lnTo>
                  <a:lnTo>
                    <a:pt x="833" y="709"/>
                  </a:lnTo>
                  <a:lnTo>
                    <a:pt x="879" y="661"/>
                  </a:lnTo>
                  <a:lnTo>
                    <a:pt x="931" y="615"/>
                  </a:lnTo>
                  <a:lnTo>
                    <a:pt x="987" y="572"/>
                  </a:lnTo>
                  <a:lnTo>
                    <a:pt x="1048" y="531"/>
                  </a:lnTo>
                  <a:lnTo>
                    <a:pt x="1113" y="494"/>
                  </a:lnTo>
                  <a:lnTo>
                    <a:pt x="1182" y="460"/>
                  </a:lnTo>
                  <a:lnTo>
                    <a:pt x="1256" y="429"/>
                  </a:lnTo>
                  <a:lnTo>
                    <a:pt x="1333" y="402"/>
                  </a:lnTo>
                  <a:lnTo>
                    <a:pt x="1413" y="379"/>
                  </a:lnTo>
                  <a:lnTo>
                    <a:pt x="1497" y="359"/>
                  </a:lnTo>
                  <a:lnTo>
                    <a:pt x="1584" y="344"/>
                  </a:lnTo>
                  <a:lnTo>
                    <a:pt x="1673" y="334"/>
                  </a:lnTo>
                  <a:lnTo>
                    <a:pt x="1751" y="328"/>
                  </a:lnTo>
                  <a:lnTo>
                    <a:pt x="1828" y="326"/>
                  </a:lnTo>
                  <a:lnTo>
                    <a:pt x="1905" y="328"/>
                  </a:lnTo>
                  <a:lnTo>
                    <a:pt x="1982" y="333"/>
                  </a:lnTo>
                  <a:lnTo>
                    <a:pt x="2058" y="342"/>
                  </a:lnTo>
                  <a:lnTo>
                    <a:pt x="2133" y="354"/>
                  </a:lnTo>
                  <a:lnTo>
                    <a:pt x="2207" y="369"/>
                  </a:lnTo>
                  <a:lnTo>
                    <a:pt x="2279" y="388"/>
                  </a:lnTo>
                  <a:lnTo>
                    <a:pt x="2350" y="409"/>
                  </a:lnTo>
                  <a:lnTo>
                    <a:pt x="2418" y="435"/>
                  </a:lnTo>
                  <a:lnTo>
                    <a:pt x="2461" y="386"/>
                  </a:lnTo>
                  <a:lnTo>
                    <a:pt x="2509" y="340"/>
                  </a:lnTo>
                  <a:lnTo>
                    <a:pt x="2562" y="299"/>
                  </a:lnTo>
                  <a:lnTo>
                    <a:pt x="2619" y="261"/>
                  </a:lnTo>
                  <a:lnTo>
                    <a:pt x="2681" y="227"/>
                  </a:lnTo>
                  <a:lnTo>
                    <a:pt x="2746" y="197"/>
                  </a:lnTo>
                  <a:lnTo>
                    <a:pt x="2815" y="170"/>
                  </a:lnTo>
                  <a:lnTo>
                    <a:pt x="2886" y="148"/>
                  </a:lnTo>
                  <a:lnTo>
                    <a:pt x="2960" y="131"/>
                  </a:lnTo>
                  <a:lnTo>
                    <a:pt x="3036" y="117"/>
                  </a:lnTo>
                  <a:lnTo>
                    <a:pt x="3113" y="108"/>
                  </a:lnTo>
                  <a:lnTo>
                    <a:pt x="3192" y="104"/>
                  </a:lnTo>
                  <a:lnTo>
                    <a:pt x="3271" y="104"/>
                  </a:lnTo>
                  <a:lnTo>
                    <a:pt x="3350" y="109"/>
                  </a:lnTo>
                  <a:lnTo>
                    <a:pt x="3429" y="118"/>
                  </a:lnTo>
                  <a:lnTo>
                    <a:pt x="3507" y="133"/>
                  </a:lnTo>
                  <a:lnTo>
                    <a:pt x="3584" y="152"/>
                  </a:lnTo>
                  <a:lnTo>
                    <a:pt x="3660" y="176"/>
                  </a:lnTo>
                  <a:lnTo>
                    <a:pt x="3718" y="199"/>
                  </a:lnTo>
                  <a:lnTo>
                    <a:pt x="3772" y="224"/>
                  </a:lnTo>
                  <a:lnTo>
                    <a:pt x="3873" y="283"/>
                  </a:lnTo>
                  <a:lnTo>
                    <a:pt x="3914" y="234"/>
                  </a:lnTo>
                  <a:lnTo>
                    <a:pt x="3961" y="190"/>
                  </a:lnTo>
                  <a:lnTo>
                    <a:pt x="4014" y="150"/>
                  </a:lnTo>
                  <a:lnTo>
                    <a:pt x="4072" y="114"/>
                  </a:lnTo>
                  <a:lnTo>
                    <a:pt x="4135" y="83"/>
                  </a:lnTo>
                  <a:lnTo>
                    <a:pt x="4201" y="57"/>
                  </a:lnTo>
                  <a:lnTo>
                    <a:pt x="4272" y="35"/>
                  </a:lnTo>
                  <a:lnTo>
                    <a:pt x="4345" y="19"/>
                  </a:lnTo>
                  <a:lnTo>
                    <a:pt x="4420" y="7"/>
                  </a:lnTo>
                  <a:lnTo>
                    <a:pt x="4496" y="1"/>
                  </a:lnTo>
                  <a:lnTo>
                    <a:pt x="4574" y="0"/>
                  </a:lnTo>
                  <a:lnTo>
                    <a:pt x="4652" y="5"/>
                  </a:lnTo>
                  <a:lnTo>
                    <a:pt x="4730" y="15"/>
                  </a:lnTo>
                  <a:lnTo>
                    <a:pt x="4806" y="32"/>
                  </a:lnTo>
                  <a:lnTo>
                    <a:pt x="4882" y="54"/>
                  </a:lnTo>
                  <a:lnTo>
                    <a:pt x="4956" y="83"/>
                  </a:lnTo>
                  <a:lnTo>
                    <a:pt x="5025" y="117"/>
                  </a:lnTo>
                  <a:lnTo>
                    <a:pt x="5088" y="157"/>
                  </a:lnTo>
                  <a:lnTo>
                    <a:pt x="5144" y="201"/>
                  </a:lnTo>
                  <a:lnTo>
                    <a:pt x="5202" y="159"/>
                  </a:lnTo>
                  <a:lnTo>
                    <a:pt x="5266" y="121"/>
                  </a:lnTo>
                  <a:lnTo>
                    <a:pt x="5333" y="89"/>
                  </a:lnTo>
                  <a:lnTo>
                    <a:pt x="5405" y="62"/>
                  </a:lnTo>
                  <a:lnTo>
                    <a:pt x="5479" y="39"/>
                  </a:lnTo>
                  <a:lnTo>
                    <a:pt x="5555" y="22"/>
                  </a:lnTo>
                  <a:lnTo>
                    <a:pt x="5634" y="10"/>
                  </a:lnTo>
                  <a:lnTo>
                    <a:pt x="5713" y="3"/>
                  </a:lnTo>
                  <a:lnTo>
                    <a:pt x="5793" y="1"/>
                  </a:lnTo>
                  <a:lnTo>
                    <a:pt x="5874" y="4"/>
                  </a:lnTo>
                  <a:lnTo>
                    <a:pt x="5953" y="13"/>
                  </a:lnTo>
                  <a:lnTo>
                    <a:pt x="6032" y="27"/>
                  </a:lnTo>
                  <a:lnTo>
                    <a:pt x="6109" y="46"/>
                  </a:lnTo>
                  <a:lnTo>
                    <a:pt x="6183" y="70"/>
                  </a:lnTo>
                  <a:lnTo>
                    <a:pt x="6255" y="100"/>
                  </a:lnTo>
                  <a:lnTo>
                    <a:pt x="6323" y="135"/>
                  </a:lnTo>
                  <a:lnTo>
                    <a:pt x="6393" y="180"/>
                  </a:lnTo>
                  <a:lnTo>
                    <a:pt x="6454" y="230"/>
                  </a:lnTo>
                  <a:lnTo>
                    <a:pt x="6507" y="284"/>
                  </a:lnTo>
                  <a:lnTo>
                    <a:pt x="6550" y="342"/>
                  </a:lnTo>
                  <a:lnTo>
                    <a:pt x="6583" y="403"/>
                  </a:lnTo>
                  <a:lnTo>
                    <a:pt x="6605" y="467"/>
                  </a:lnTo>
                  <a:lnTo>
                    <a:pt x="6695" y="487"/>
                  </a:lnTo>
                  <a:lnTo>
                    <a:pt x="6779" y="512"/>
                  </a:lnTo>
                  <a:lnTo>
                    <a:pt x="6858" y="543"/>
                  </a:lnTo>
                  <a:lnTo>
                    <a:pt x="6931" y="578"/>
                  </a:lnTo>
                  <a:lnTo>
                    <a:pt x="6998" y="618"/>
                  </a:lnTo>
                  <a:lnTo>
                    <a:pt x="7059" y="661"/>
                  </a:lnTo>
                  <a:lnTo>
                    <a:pt x="7114" y="709"/>
                  </a:lnTo>
                  <a:lnTo>
                    <a:pt x="7161" y="759"/>
                  </a:lnTo>
                  <a:lnTo>
                    <a:pt x="7201" y="813"/>
                  </a:lnTo>
                  <a:lnTo>
                    <a:pt x="7234" y="868"/>
                  </a:lnTo>
                  <a:lnTo>
                    <a:pt x="7258" y="926"/>
                  </a:lnTo>
                  <a:lnTo>
                    <a:pt x="7274" y="986"/>
                  </a:lnTo>
                  <a:lnTo>
                    <a:pt x="7282" y="1047"/>
                  </a:lnTo>
                  <a:lnTo>
                    <a:pt x="7281" y="1109"/>
                  </a:lnTo>
                  <a:lnTo>
                    <a:pt x="7270" y="1171"/>
                  </a:lnTo>
                  <a:lnTo>
                    <a:pt x="7250" y="1233"/>
                  </a:lnTo>
                  <a:lnTo>
                    <a:pt x="7220" y="1295"/>
                  </a:lnTo>
                  <a:lnTo>
                    <a:pt x="7208" y="1315"/>
                  </a:lnTo>
                  <a:lnTo>
                    <a:pt x="7263" y="1368"/>
                  </a:lnTo>
                  <a:lnTo>
                    <a:pt x="7311" y="1424"/>
                  </a:lnTo>
                  <a:lnTo>
                    <a:pt x="7352" y="1480"/>
                  </a:lnTo>
                  <a:lnTo>
                    <a:pt x="7385" y="1538"/>
                  </a:lnTo>
                  <a:lnTo>
                    <a:pt x="7412" y="1598"/>
                  </a:lnTo>
                  <a:lnTo>
                    <a:pt x="7431" y="1658"/>
                  </a:lnTo>
                  <a:lnTo>
                    <a:pt x="7444" y="1718"/>
                  </a:lnTo>
                  <a:lnTo>
                    <a:pt x="7449" y="1779"/>
                  </a:lnTo>
                  <a:lnTo>
                    <a:pt x="7448" y="1840"/>
                  </a:lnTo>
                  <a:lnTo>
                    <a:pt x="7440" y="1901"/>
                  </a:lnTo>
                  <a:lnTo>
                    <a:pt x="7425" y="1961"/>
                  </a:lnTo>
                  <a:lnTo>
                    <a:pt x="7403" y="2020"/>
                  </a:lnTo>
                  <a:lnTo>
                    <a:pt x="7374" y="2077"/>
                  </a:lnTo>
                  <a:lnTo>
                    <a:pt x="7339" y="2134"/>
                  </a:lnTo>
                  <a:lnTo>
                    <a:pt x="7298" y="2188"/>
                  </a:lnTo>
                  <a:lnTo>
                    <a:pt x="7250" y="2241"/>
                  </a:lnTo>
                  <a:lnTo>
                    <a:pt x="7195" y="2291"/>
                  </a:lnTo>
                  <a:lnTo>
                    <a:pt x="7134" y="2339"/>
                  </a:lnTo>
                  <a:lnTo>
                    <a:pt x="7067" y="2384"/>
                  </a:lnTo>
                  <a:lnTo>
                    <a:pt x="6993" y="2425"/>
                  </a:lnTo>
                  <a:lnTo>
                    <a:pt x="6924" y="2459"/>
                  </a:lnTo>
                  <a:lnTo>
                    <a:pt x="6850" y="2489"/>
                  </a:lnTo>
                  <a:lnTo>
                    <a:pt x="6774" y="2516"/>
                  </a:lnTo>
                  <a:lnTo>
                    <a:pt x="6696" y="2538"/>
                  </a:lnTo>
                  <a:lnTo>
                    <a:pt x="6615" y="2556"/>
                  </a:lnTo>
                  <a:lnTo>
                    <a:pt x="6532" y="2571"/>
                  </a:lnTo>
                  <a:lnTo>
                    <a:pt x="6448" y="2581"/>
                  </a:lnTo>
                  <a:lnTo>
                    <a:pt x="6443" y="2643"/>
                  </a:lnTo>
                  <a:lnTo>
                    <a:pt x="6430" y="2703"/>
                  </a:lnTo>
                  <a:lnTo>
                    <a:pt x="6410" y="2761"/>
                  </a:lnTo>
                  <a:lnTo>
                    <a:pt x="6383" y="2817"/>
                  </a:lnTo>
                  <a:lnTo>
                    <a:pt x="6348" y="2870"/>
                  </a:lnTo>
                  <a:lnTo>
                    <a:pt x="6308" y="2921"/>
                  </a:lnTo>
                  <a:lnTo>
                    <a:pt x="6261" y="2970"/>
                  </a:lnTo>
                  <a:lnTo>
                    <a:pt x="6208" y="3015"/>
                  </a:lnTo>
                  <a:lnTo>
                    <a:pt x="6150" y="3057"/>
                  </a:lnTo>
                  <a:lnTo>
                    <a:pt x="6087" y="3096"/>
                  </a:lnTo>
                  <a:lnTo>
                    <a:pt x="6020" y="3131"/>
                  </a:lnTo>
                  <a:lnTo>
                    <a:pt x="5948" y="3162"/>
                  </a:lnTo>
                  <a:lnTo>
                    <a:pt x="5871" y="3189"/>
                  </a:lnTo>
                  <a:lnTo>
                    <a:pt x="5792" y="3211"/>
                  </a:lnTo>
                  <a:lnTo>
                    <a:pt x="5709" y="3229"/>
                  </a:lnTo>
                  <a:lnTo>
                    <a:pt x="5623" y="3241"/>
                  </a:lnTo>
                  <a:lnTo>
                    <a:pt x="5534" y="3249"/>
                  </a:lnTo>
                  <a:lnTo>
                    <a:pt x="5444" y="3251"/>
                  </a:lnTo>
                  <a:lnTo>
                    <a:pt x="5365" y="3249"/>
                  </a:lnTo>
                  <a:lnTo>
                    <a:pt x="5287" y="3242"/>
                  </a:lnTo>
                  <a:lnTo>
                    <a:pt x="5211" y="3231"/>
                  </a:lnTo>
                  <a:lnTo>
                    <a:pt x="5136" y="3216"/>
                  </a:lnTo>
                  <a:lnTo>
                    <a:pt x="5063" y="3198"/>
                  </a:lnTo>
                  <a:lnTo>
                    <a:pt x="4992" y="3175"/>
                  </a:lnTo>
                  <a:lnTo>
                    <a:pt x="4924" y="3149"/>
                  </a:lnTo>
                  <a:lnTo>
                    <a:pt x="4896" y="3205"/>
                  </a:lnTo>
                  <a:lnTo>
                    <a:pt x="4862" y="3258"/>
                  </a:lnTo>
                  <a:lnTo>
                    <a:pt x="4823" y="3309"/>
                  </a:lnTo>
                  <a:lnTo>
                    <a:pt x="4780" y="3358"/>
                  </a:lnTo>
                  <a:lnTo>
                    <a:pt x="4731" y="3404"/>
                  </a:lnTo>
                  <a:lnTo>
                    <a:pt x="4678" y="3447"/>
                  </a:lnTo>
                  <a:lnTo>
                    <a:pt x="4622" y="3487"/>
                  </a:lnTo>
                  <a:lnTo>
                    <a:pt x="4561" y="3524"/>
                  </a:lnTo>
                  <a:lnTo>
                    <a:pt x="4497" y="3558"/>
                  </a:lnTo>
                  <a:lnTo>
                    <a:pt x="4430" y="3589"/>
                  </a:lnTo>
                  <a:lnTo>
                    <a:pt x="4360" y="3617"/>
                  </a:lnTo>
                  <a:lnTo>
                    <a:pt x="4287" y="3641"/>
                  </a:lnTo>
                  <a:lnTo>
                    <a:pt x="4212" y="3662"/>
                  </a:lnTo>
                  <a:lnTo>
                    <a:pt x="4134" y="3680"/>
                  </a:lnTo>
                  <a:lnTo>
                    <a:pt x="4055" y="3693"/>
                  </a:lnTo>
                  <a:lnTo>
                    <a:pt x="3975" y="3703"/>
                  </a:lnTo>
                  <a:lnTo>
                    <a:pt x="3893" y="3709"/>
                  </a:lnTo>
                  <a:lnTo>
                    <a:pt x="3810" y="3711"/>
                  </a:lnTo>
                  <a:lnTo>
                    <a:pt x="3726" y="3709"/>
                  </a:lnTo>
                  <a:lnTo>
                    <a:pt x="3642" y="3702"/>
                  </a:lnTo>
                  <a:lnTo>
                    <a:pt x="3558" y="3692"/>
                  </a:lnTo>
                  <a:lnTo>
                    <a:pt x="3474" y="3677"/>
                  </a:lnTo>
                  <a:lnTo>
                    <a:pt x="3389" y="3657"/>
                  </a:lnTo>
                  <a:lnTo>
                    <a:pt x="3308" y="3633"/>
                  </a:lnTo>
                  <a:lnTo>
                    <a:pt x="3229" y="3605"/>
                  </a:lnTo>
                  <a:lnTo>
                    <a:pt x="3155" y="3573"/>
                  </a:lnTo>
                  <a:lnTo>
                    <a:pt x="3084" y="3537"/>
                  </a:lnTo>
                  <a:lnTo>
                    <a:pt x="3017" y="3497"/>
                  </a:lnTo>
                  <a:lnTo>
                    <a:pt x="2954" y="3455"/>
                  </a:lnTo>
                  <a:lnTo>
                    <a:pt x="2897" y="3408"/>
                  </a:lnTo>
                  <a:lnTo>
                    <a:pt x="2844" y="3359"/>
                  </a:lnTo>
                  <a:lnTo>
                    <a:pt x="2771" y="3387"/>
                  </a:lnTo>
                  <a:lnTo>
                    <a:pt x="2696" y="3412"/>
                  </a:lnTo>
                  <a:lnTo>
                    <a:pt x="2620" y="3433"/>
                  </a:lnTo>
                  <a:lnTo>
                    <a:pt x="2543" y="3450"/>
                  </a:lnTo>
                  <a:lnTo>
                    <a:pt x="2465" y="3465"/>
                  </a:lnTo>
                  <a:lnTo>
                    <a:pt x="2386" y="3476"/>
                  </a:lnTo>
                  <a:lnTo>
                    <a:pt x="2308" y="3483"/>
                  </a:lnTo>
                  <a:lnTo>
                    <a:pt x="2228" y="3488"/>
                  </a:lnTo>
                  <a:lnTo>
                    <a:pt x="2149" y="3489"/>
                  </a:lnTo>
                  <a:lnTo>
                    <a:pt x="2071" y="3487"/>
                  </a:lnTo>
                  <a:lnTo>
                    <a:pt x="1992" y="3481"/>
                  </a:lnTo>
                  <a:lnTo>
                    <a:pt x="1915" y="3473"/>
                  </a:lnTo>
                  <a:lnTo>
                    <a:pt x="1838" y="3462"/>
                  </a:lnTo>
                  <a:lnTo>
                    <a:pt x="1762" y="3447"/>
                  </a:lnTo>
                  <a:lnTo>
                    <a:pt x="1688" y="3430"/>
                  </a:lnTo>
                  <a:lnTo>
                    <a:pt x="1615" y="3409"/>
                  </a:lnTo>
                  <a:lnTo>
                    <a:pt x="1544" y="3386"/>
                  </a:lnTo>
                  <a:lnTo>
                    <a:pt x="1475" y="3360"/>
                  </a:lnTo>
                  <a:lnTo>
                    <a:pt x="1409" y="3331"/>
                  </a:lnTo>
                  <a:lnTo>
                    <a:pt x="1344" y="3299"/>
                  </a:lnTo>
                  <a:lnTo>
                    <a:pt x="1282" y="3264"/>
                  </a:lnTo>
                  <a:lnTo>
                    <a:pt x="1223" y="3227"/>
                  </a:lnTo>
                  <a:lnTo>
                    <a:pt x="1167" y="3186"/>
                  </a:lnTo>
                  <a:lnTo>
                    <a:pt x="1115" y="3143"/>
                  </a:lnTo>
                  <a:lnTo>
                    <a:pt x="1065" y="3098"/>
                  </a:lnTo>
                  <a:lnTo>
                    <a:pt x="1020" y="3050"/>
                  </a:lnTo>
                  <a:lnTo>
                    <a:pt x="1006" y="3033"/>
                  </a:lnTo>
                  <a:lnTo>
                    <a:pt x="918" y="3037"/>
                  </a:lnTo>
                  <a:lnTo>
                    <a:pt x="832" y="3034"/>
                  </a:lnTo>
                  <a:lnTo>
                    <a:pt x="749" y="3024"/>
                  </a:lnTo>
                  <a:lnTo>
                    <a:pt x="669" y="3008"/>
                  </a:lnTo>
                  <a:lnTo>
                    <a:pt x="592" y="2987"/>
                  </a:lnTo>
                  <a:lnTo>
                    <a:pt x="520" y="2960"/>
                  </a:lnTo>
                  <a:lnTo>
                    <a:pt x="453" y="2928"/>
                  </a:lnTo>
                  <a:lnTo>
                    <a:pt x="391" y="2891"/>
                  </a:lnTo>
                  <a:lnTo>
                    <a:pt x="335" y="2849"/>
                  </a:lnTo>
                  <a:lnTo>
                    <a:pt x="287" y="2804"/>
                  </a:lnTo>
                  <a:lnTo>
                    <a:pt x="245" y="2755"/>
                  </a:lnTo>
                  <a:lnTo>
                    <a:pt x="212" y="2702"/>
                  </a:lnTo>
                  <a:lnTo>
                    <a:pt x="188" y="2646"/>
                  </a:lnTo>
                  <a:lnTo>
                    <a:pt x="172" y="2588"/>
                  </a:lnTo>
                  <a:lnTo>
                    <a:pt x="168" y="2514"/>
                  </a:lnTo>
                  <a:lnTo>
                    <a:pt x="179" y="2441"/>
                  </a:lnTo>
                  <a:lnTo>
                    <a:pt x="205" y="2370"/>
                  </a:lnTo>
                  <a:lnTo>
                    <a:pt x="246" y="2303"/>
                  </a:lnTo>
                  <a:lnTo>
                    <a:pt x="301" y="2239"/>
                  </a:lnTo>
                  <a:lnTo>
                    <a:pt x="370" y="2182"/>
                  </a:lnTo>
                  <a:lnTo>
                    <a:pt x="292" y="2146"/>
                  </a:lnTo>
                  <a:lnTo>
                    <a:pt x="223" y="2105"/>
                  </a:lnTo>
                  <a:lnTo>
                    <a:pt x="162" y="2059"/>
                  </a:lnTo>
                  <a:lnTo>
                    <a:pt x="111" y="2009"/>
                  </a:lnTo>
                  <a:lnTo>
                    <a:pt x="69" y="1955"/>
                  </a:lnTo>
                  <a:lnTo>
                    <a:pt x="37" y="1899"/>
                  </a:lnTo>
                  <a:lnTo>
                    <a:pt x="14" y="1841"/>
                  </a:lnTo>
                  <a:lnTo>
                    <a:pt x="2" y="1781"/>
                  </a:lnTo>
                  <a:lnTo>
                    <a:pt x="0" y="1720"/>
                  </a:lnTo>
                  <a:lnTo>
                    <a:pt x="9" y="1660"/>
                  </a:lnTo>
                  <a:lnTo>
                    <a:pt x="29" y="1600"/>
                  </a:lnTo>
                  <a:lnTo>
                    <a:pt x="60" y="1540"/>
                  </a:lnTo>
                  <a:lnTo>
                    <a:pt x="102" y="1483"/>
                  </a:lnTo>
                  <a:lnTo>
                    <a:pt x="152" y="1433"/>
                  </a:lnTo>
                  <a:lnTo>
                    <a:pt x="209" y="1387"/>
                  </a:lnTo>
                  <a:lnTo>
                    <a:pt x="273" y="1347"/>
                  </a:lnTo>
                  <a:lnTo>
                    <a:pt x="343" y="1312"/>
                  </a:lnTo>
                  <a:lnTo>
                    <a:pt x="419" y="1283"/>
                  </a:lnTo>
                  <a:lnTo>
                    <a:pt x="499" y="1260"/>
                  </a:lnTo>
                  <a:lnTo>
                    <a:pt x="584" y="1243"/>
                  </a:lnTo>
                  <a:lnTo>
                    <a:pt x="671" y="1233"/>
                  </a:lnTo>
                  <a:lnTo>
                    <a:pt x="678" y="1222"/>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23" name="Picture 118">
              <a:extLst>
                <a:ext uri="{FF2B5EF4-FFF2-40B4-BE49-F238E27FC236}">
                  <a16:creationId xmlns:a16="http://schemas.microsoft.com/office/drawing/2014/main" id="{49284F33-3215-AB09-B6F8-7C85A0027F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5" y="5717"/>
              <a:ext cx="227" cy="22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26" name="Freeform 116">
              <a:extLst>
                <a:ext uri="{FF2B5EF4-FFF2-40B4-BE49-F238E27FC236}">
                  <a16:creationId xmlns:a16="http://schemas.microsoft.com/office/drawing/2014/main" id="{EF40082A-7875-A3FA-707A-1F5F80239497}"/>
                </a:ext>
              </a:extLst>
            </p:cNvPr>
            <p:cNvSpPr>
              <a:spLocks/>
            </p:cNvSpPr>
            <p:nvPr/>
          </p:nvSpPr>
          <p:spPr bwMode="auto">
            <a:xfrm>
              <a:off x="1024" y="4777"/>
              <a:ext cx="2598" cy="458"/>
            </a:xfrm>
            <a:custGeom>
              <a:avLst/>
              <a:gdLst>
                <a:gd name="T0" fmla="+- 0 351 351"/>
                <a:gd name="T1" fmla="*/ T0 w 2598"/>
                <a:gd name="T2" fmla="+- 0 5006 4778"/>
                <a:gd name="T3" fmla="*/ 5006 h 458"/>
                <a:gd name="T4" fmla="+- 0 397 351"/>
                <a:gd name="T5" fmla="*/ T4 w 2598"/>
                <a:gd name="T6" fmla="+- 0 4946 4778"/>
                <a:gd name="T7" fmla="*/ 4946 h 458"/>
                <a:gd name="T8" fmla="+- 0 476 351"/>
                <a:gd name="T9" fmla="*/ T8 w 2598"/>
                <a:gd name="T10" fmla="+- 0 4908 4778"/>
                <a:gd name="T11" fmla="*/ 4908 h 458"/>
                <a:gd name="T12" fmla="+- 0 589 351"/>
                <a:gd name="T13" fmla="*/ T12 w 2598"/>
                <a:gd name="T14" fmla="+- 0 4875 4778"/>
                <a:gd name="T15" fmla="*/ 4875 h 458"/>
                <a:gd name="T16" fmla="+- 0 657 351"/>
                <a:gd name="T17" fmla="*/ T16 w 2598"/>
                <a:gd name="T18" fmla="+- 0 4859 4778"/>
                <a:gd name="T19" fmla="*/ 4859 h 458"/>
                <a:gd name="T20" fmla="+- 0 731 351"/>
                <a:gd name="T21" fmla="*/ T20 w 2598"/>
                <a:gd name="T22" fmla="+- 0 4845 4778"/>
                <a:gd name="T23" fmla="*/ 4845 h 458"/>
                <a:gd name="T24" fmla="+- 0 813 351"/>
                <a:gd name="T25" fmla="*/ T24 w 2598"/>
                <a:gd name="T26" fmla="+- 0 4832 4778"/>
                <a:gd name="T27" fmla="*/ 4832 h 458"/>
                <a:gd name="T28" fmla="+- 0 901 351"/>
                <a:gd name="T29" fmla="*/ T28 w 2598"/>
                <a:gd name="T30" fmla="+- 0 4820 4778"/>
                <a:gd name="T31" fmla="*/ 4820 h 458"/>
                <a:gd name="T32" fmla="+- 0 994 351"/>
                <a:gd name="T33" fmla="*/ T32 w 2598"/>
                <a:gd name="T34" fmla="+- 0 4809 4778"/>
                <a:gd name="T35" fmla="*/ 4809 h 458"/>
                <a:gd name="T36" fmla="+- 0 1093 351"/>
                <a:gd name="T37" fmla="*/ T36 w 2598"/>
                <a:gd name="T38" fmla="+- 0 4800 4778"/>
                <a:gd name="T39" fmla="*/ 4800 h 458"/>
                <a:gd name="T40" fmla="+- 0 1197 351"/>
                <a:gd name="T41" fmla="*/ T40 w 2598"/>
                <a:gd name="T42" fmla="+- 0 4792 4778"/>
                <a:gd name="T43" fmla="*/ 4792 h 458"/>
                <a:gd name="T44" fmla="+- 0 1305 351"/>
                <a:gd name="T45" fmla="*/ T44 w 2598"/>
                <a:gd name="T46" fmla="+- 0 4786 4778"/>
                <a:gd name="T47" fmla="*/ 4786 h 458"/>
                <a:gd name="T48" fmla="+- 0 1417 351"/>
                <a:gd name="T49" fmla="*/ T48 w 2598"/>
                <a:gd name="T50" fmla="+- 0 4781 4778"/>
                <a:gd name="T51" fmla="*/ 4781 h 458"/>
                <a:gd name="T52" fmla="+- 0 1532 351"/>
                <a:gd name="T53" fmla="*/ T52 w 2598"/>
                <a:gd name="T54" fmla="+- 0 4779 4778"/>
                <a:gd name="T55" fmla="*/ 4779 h 458"/>
                <a:gd name="T56" fmla="+- 0 1650 351"/>
                <a:gd name="T57" fmla="*/ T56 w 2598"/>
                <a:gd name="T58" fmla="+- 0 4778 4778"/>
                <a:gd name="T59" fmla="*/ 4778 h 458"/>
                <a:gd name="T60" fmla="+- 0 1768 351"/>
                <a:gd name="T61" fmla="*/ T60 w 2598"/>
                <a:gd name="T62" fmla="+- 0 4779 4778"/>
                <a:gd name="T63" fmla="*/ 4779 h 458"/>
                <a:gd name="T64" fmla="+- 0 1883 351"/>
                <a:gd name="T65" fmla="*/ T64 w 2598"/>
                <a:gd name="T66" fmla="+- 0 4781 4778"/>
                <a:gd name="T67" fmla="*/ 4781 h 458"/>
                <a:gd name="T68" fmla="+- 0 1995 351"/>
                <a:gd name="T69" fmla="*/ T68 w 2598"/>
                <a:gd name="T70" fmla="+- 0 4786 4778"/>
                <a:gd name="T71" fmla="*/ 4786 h 458"/>
                <a:gd name="T72" fmla="+- 0 2103 351"/>
                <a:gd name="T73" fmla="*/ T72 w 2598"/>
                <a:gd name="T74" fmla="+- 0 4792 4778"/>
                <a:gd name="T75" fmla="*/ 4792 h 458"/>
                <a:gd name="T76" fmla="+- 0 2207 351"/>
                <a:gd name="T77" fmla="*/ T76 w 2598"/>
                <a:gd name="T78" fmla="+- 0 4800 4778"/>
                <a:gd name="T79" fmla="*/ 4800 h 458"/>
                <a:gd name="T80" fmla="+- 0 2306 351"/>
                <a:gd name="T81" fmla="*/ T80 w 2598"/>
                <a:gd name="T82" fmla="+- 0 4809 4778"/>
                <a:gd name="T83" fmla="*/ 4809 h 458"/>
                <a:gd name="T84" fmla="+- 0 2399 351"/>
                <a:gd name="T85" fmla="*/ T84 w 2598"/>
                <a:gd name="T86" fmla="+- 0 4820 4778"/>
                <a:gd name="T87" fmla="*/ 4820 h 458"/>
                <a:gd name="T88" fmla="+- 0 2487 351"/>
                <a:gd name="T89" fmla="*/ T88 w 2598"/>
                <a:gd name="T90" fmla="+- 0 4832 4778"/>
                <a:gd name="T91" fmla="*/ 4832 h 458"/>
                <a:gd name="T92" fmla="+- 0 2569 351"/>
                <a:gd name="T93" fmla="*/ T92 w 2598"/>
                <a:gd name="T94" fmla="+- 0 4845 4778"/>
                <a:gd name="T95" fmla="*/ 4845 h 458"/>
                <a:gd name="T96" fmla="+- 0 2643 351"/>
                <a:gd name="T97" fmla="*/ T96 w 2598"/>
                <a:gd name="T98" fmla="+- 0 4859 4778"/>
                <a:gd name="T99" fmla="*/ 4859 h 458"/>
                <a:gd name="T100" fmla="+- 0 2711 351"/>
                <a:gd name="T101" fmla="*/ T100 w 2598"/>
                <a:gd name="T102" fmla="+- 0 4875 4778"/>
                <a:gd name="T103" fmla="*/ 4875 h 458"/>
                <a:gd name="T104" fmla="+- 0 2772 351"/>
                <a:gd name="T105" fmla="*/ T104 w 2598"/>
                <a:gd name="T106" fmla="+- 0 4891 4778"/>
                <a:gd name="T107" fmla="*/ 4891 h 458"/>
                <a:gd name="T108" fmla="+- 0 2868 351"/>
                <a:gd name="T109" fmla="*/ T108 w 2598"/>
                <a:gd name="T110" fmla="+- 0 4927 4778"/>
                <a:gd name="T111" fmla="*/ 4927 h 458"/>
                <a:gd name="T112" fmla="+- 0 2928 351"/>
                <a:gd name="T113" fmla="*/ T112 w 2598"/>
                <a:gd name="T114" fmla="+- 0 4965 4778"/>
                <a:gd name="T115" fmla="*/ 4965 h 458"/>
                <a:gd name="T116" fmla="+- 0 2949 351"/>
                <a:gd name="T117" fmla="*/ T116 w 2598"/>
                <a:gd name="T118" fmla="+- 0 5006 4778"/>
                <a:gd name="T119" fmla="*/ 5006 h 458"/>
                <a:gd name="T120" fmla="+- 0 2944 351"/>
                <a:gd name="T121" fmla="*/ T120 w 2598"/>
                <a:gd name="T122" fmla="+- 0 5027 4778"/>
                <a:gd name="T123" fmla="*/ 5027 h 458"/>
                <a:gd name="T124" fmla="+- 0 2868 351"/>
                <a:gd name="T125" fmla="*/ T124 w 2598"/>
                <a:gd name="T126" fmla="+- 0 5086 4778"/>
                <a:gd name="T127" fmla="*/ 5086 h 458"/>
                <a:gd name="T128" fmla="+- 0 2772 351"/>
                <a:gd name="T129" fmla="*/ T128 w 2598"/>
                <a:gd name="T130" fmla="+- 0 5122 4778"/>
                <a:gd name="T131" fmla="*/ 5122 h 458"/>
                <a:gd name="T132" fmla="+- 0 2711 351"/>
                <a:gd name="T133" fmla="*/ T132 w 2598"/>
                <a:gd name="T134" fmla="+- 0 5138 4778"/>
                <a:gd name="T135" fmla="*/ 5138 h 458"/>
                <a:gd name="T136" fmla="+- 0 2643 351"/>
                <a:gd name="T137" fmla="*/ T136 w 2598"/>
                <a:gd name="T138" fmla="+- 0 5154 4778"/>
                <a:gd name="T139" fmla="*/ 5154 h 458"/>
                <a:gd name="T140" fmla="+- 0 2569 351"/>
                <a:gd name="T141" fmla="*/ T140 w 2598"/>
                <a:gd name="T142" fmla="+- 0 5168 4778"/>
                <a:gd name="T143" fmla="*/ 5168 h 458"/>
                <a:gd name="T144" fmla="+- 0 2487 351"/>
                <a:gd name="T145" fmla="*/ T144 w 2598"/>
                <a:gd name="T146" fmla="+- 0 5181 4778"/>
                <a:gd name="T147" fmla="*/ 5181 h 458"/>
                <a:gd name="T148" fmla="+- 0 2399 351"/>
                <a:gd name="T149" fmla="*/ T148 w 2598"/>
                <a:gd name="T150" fmla="+- 0 5193 4778"/>
                <a:gd name="T151" fmla="*/ 5193 h 458"/>
                <a:gd name="T152" fmla="+- 0 2306 351"/>
                <a:gd name="T153" fmla="*/ T152 w 2598"/>
                <a:gd name="T154" fmla="+- 0 5204 4778"/>
                <a:gd name="T155" fmla="*/ 5204 h 458"/>
                <a:gd name="T156" fmla="+- 0 2207 351"/>
                <a:gd name="T157" fmla="*/ T156 w 2598"/>
                <a:gd name="T158" fmla="+- 0 5213 4778"/>
                <a:gd name="T159" fmla="*/ 5213 h 458"/>
                <a:gd name="T160" fmla="+- 0 2103 351"/>
                <a:gd name="T161" fmla="*/ T160 w 2598"/>
                <a:gd name="T162" fmla="+- 0 5221 4778"/>
                <a:gd name="T163" fmla="*/ 5221 h 458"/>
                <a:gd name="T164" fmla="+- 0 1995 351"/>
                <a:gd name="T165" fmla="*/ T164 w 2598"/>
                <a:gd name="T166" fmla="+- 0 5227 4778"/>
                <a:gd name="T167" fmla="*/ 5227 h 458"/>
                <a:gd name="T168" fmla="+- 0 1883 351"/>
                <a:gd name="T169" fmla="*/ T168 w 2598"/>
                <a:gd name="T170" fmla="+- 0 5231 4778"/>
                <a:gd name="T171" fmla="*/ 5231 h 458"/>
                <a:gd name="T172" fmla="+- 0 1768 351"/>
                <a:gd name="T173" fmla="*/ T172 w 2598"/>
                <a:gd name="T174" fmla="+- 0 5234 4778"/>
                <a:gd name="T175" fmla="*/ 5234 h 458"/>
                <a:gd name="T176" fmla="+- 0 1650 351"/>
                <a:gd name="T177" fmla="*/ T176 w 2598"/>
                <a:gd name="T178" fmla="+- 0 5235 4778"/>
                <a:gd name="T179" fmla="*/ 5235 h 458"/>
                <a:gd name="T180" fmla="+- 0 1532 351"/>
                <a:gd name="T181" fmla="*/ T180 w 2598"/>
                <a:gd name="T182" fmla="+- 0 5234 4778"/>
                <a:gd name="T183" fmla="*/ 5234 h 458"/>
                <a:gd name="T184" fmla="+- 0 1417 351"/>
                <a:gd name="T185" fmla="*/ T184 w 2598"/>
                <a:gd name="T186" fmla="+- 0 5231 4778"/>
                <a:gd name="T187" fmla="*/ 5231 h 458"/>
                <a:gd name="T188" fmla="+- 0 1305 351"/>
                <a:gd name="T189" fmla="*/ T188 w 2598"/>
                <a:gd name="T190" fmla="+- 0 5227 4778"/>
                <a:gd name="T191" fmla="*/ 5227 h 458"/>
                <a:gd name="T192" fmla="+- 0 1197 351"/>
                <a:gd name="T193" fmla="*/ T192 w 2598"/>
                <a:gd name="T194" fmla="+- 0 5221 4778"/>
                <a:gd name="T195" fmla="*/ 5221 h 458"/>
                <a:gd name="T196" fmla="+- 0 1093 351"/>
                <a:gd name="T197" fmla="*/ T196 w 2598"/>
                <a:gd name="T198" fmla="+- 0 5213 4778"/>
                <a:gd name="T199" fmla="*/ 5213 h 458"/>
                <a:gd name="T200" fmla="+- 0 994 351"/>
                <a:gd name="T201" fmla="*/ T200 w 2598"/>
                <a:gd name="T202" fmla="+- 0 5204 4778"/>
                <a:gd name="T203" fmla="*/ 5204 h 458"/>
                <a:gd name="T204" fmla="+- 0 901 351"/>
                <a:gd name="T205" fmla="*/ T204 w 2598"/>
                <a:gd name="T206" fmla="+- 0 5193 4778"/>
                <a:gd name="T207" fmla="*/ 5193 h 458"/>
                <a:gd name="T208" fmla="+- 0 813 351"/>
                <a:gd name="T209" fmla="*/ T208 w 2598"/>
                <a:gd name="T210" fmla="+- 0 5181 4778"/>
                <a:gd name="T211" fmla="*/ 5181 h 458"/>
                <a:gd name="T212" fmla="+- 0 731 351"/>
                <a:gd name="T213" fmla="*/ T212 w 2598"/>
                <a:gd name="T214" fmla="+- 0 5168 4778"/>
                <a:gd name="T215" fmla="*/ 5168 h 458"/>
                <a:gd name="T216" fmla="+- 0 657 351"/>
                <a:gd name="T217" fmla="*/ T216 w 2598"/>
                <a:gd name="T218" fmla="+- 0 5154 4778"/>
                <a:gd name="T219" fmla="*/ 5154 h 458"/>
                <a:gd name="T220" fmla="+- 0 589 351"/>
                <a:gd name="T221" fmla="*/ T220 w 2598"/>
                <a:gd name="T222" fmla="+- 0 5138 4778"/>
                <a:gd name="T223" fmla="*/ 5138 h 458"/>
                <a:gd name="T224" fmla="+- 0 528 351"/>
                <a:gd name="T225" fmla="*/ T224 w 2598"/>
                <a:gd name="T226" fmla="+- 0 5122 4778"/>
                <a:gd name="T227" fmla="*/ 5122 h 458"/>
                <a:gd name="T228" fmla="+- 0 432 351"/>
                <a:gd name="T229" fmla="*/ T228 w 2598"/>
                <a:gd name="T230" fmla="+- 0 5086 4778"/>
                <a:gd name="T231" fmla="*/ 5086 h 458"/>
                <a:gd name="T232" fmla="+- 0 372 351"/>
                <a:gd name="T233" fmla="*/ T232 w 2598"/>
                <a:gd name="T234" fmla="+- 0 5047 4778"/>
                <a:gd name="T235" fmla="*/ 5047 h 458"/>
                <a:gd name="T236" fmla="+- 0 351 351"/>
                <a:gd name="T237" fmla="*/ T236 w 2598"/>
                <a:gd name="T238" fmla="+- 0 5006 4778"/>
                <a:gd name="T239" fmla="*/ 5006 h 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98" h="458">
                  <a:moveTo>
                    <a:pt x="0" y="228"/>
                  </a:moveTo>
                  <a:lnTo>
                    <a:pt x="46" y="168"/>
                  </a:lnTo>
                  <a:lnTo>
                    <a:pt x="125" y="130"/>
                  </a:lnTo>
                  <a:lnTo>
                    <a:pt x="238" y="97"/>
                  </a:lnTo>
                  <a:lnTo>
                    <a:pt x="306" y="81"/>
                  </a:lnTo>
                  <a:lnTo>
                    <a:pt x="380" y="67"/>
                  </a:lnTo>
                  <a:lnTo>
                    <a:pt x="462" y="54"/>
                  </a:lnTo>
                  <a:lnTo>
                    <a:pt x="550" y="42"/>
                  </a:lnTo>
                  <a:lnTo>
                    <a:pt x="643" y="31"/>
                  </a:lnTo>
                  <a:lnTo>
                    <a:pt x="742" y="22"/>
                  </a:lnTo>
                  <a:lnTo>
                    <a:pt x="846" y="14"/>
                  </a:lnTo>
                  <a:lnTo>
                    <a:pt x="954" y="8"/>
                  </a:lnTo>
                  <a:lnTo>
                    <a:pt x="1066" y="3"/>
                  </a:lnTo>
                  <a:lnTo>
                    <a:pt x="1181" y="1"/>
                  </a:lnTo>
                  <a:lnTo>
                    <a:pt x="1299" y="0"/>
                  </a:lnTo>
                  <a:lnTo>
                    <a:pt x="1417" y="1"/>
                  </a:lnTo>
                  <a:lnTo>
                    <a:pt x="1532" y="3"/>
                  </a:lnTo>
                  <a:lnTo>
                    <a:pt x="1644" y="8"/>
                  </a:lnTo>
                  <a:lnTo>
                    <a:pt x="1752" y="14"/>
                  </a:lnTo>
                  <a:lnTo>
                    <a:pt x="1856" y="22"/>
                  </a:lnTo>
                  <a:lnTo>
                    <a:pt x="1955" y="31"/>
                  </a:lnTo>
                  <a:lnTo>
                    <a:pt x="2048" y="42"/>
                  </a:lnTo>
                  <a:lnTo>
                    <a:pt x="2136" y="54"/>
                  </a:lnTo>
                  <a:lnTo>
                    <a:pt x="2218" y="67"/>
                  </a:lnTo>
                  <a:lnTo>
                    <a:pt x="2292" y="81"/>
                  </a:lnTo>
                  <a:lnTo>
                    <a:pt x="2360" y="97"/>
                  </a:lnTo>
                  <a:lnTo>
                    <a:pt x="2421" y="113"/>
                  </a:lnTo>
                  <a:lnTo>
                    <a:pt x="2517" y="149"/>
                  </a:lnTo>
                  <a:lnTo>
                    <a:pt x="2577" y="187"/>
                  </a:lnTo>
                  <a:lnTo>
                    <a:pt x="2598" y="228"/>
                  </a:lnTo>
                  <a:lnTo>
                    <a:pt x="2593" y="249"/>
                  </a:lnTo>
                  <a:lnTo>
                    <a:pt x="2517" y="308"/>
                  </a:lnTo>
                  <a:lnTo>
                    <a:pt x="2421" y="344"/>
                  </a:lnTo>
                  <a:lnTo>
                    <a:pt x="2360" y="360"/>
                  </a:lnTo>
                  <a:lnTo>
                    <a:pt x="2292" y="376"/>
                  </a:lnTo>
                  <a:lnTo>
                    <a:pt x="2218" y="390"/>
                  </a:lnTo>
                  <a:lnTo>
                    <a:pt x="2136" y="403"/>
                  </a:lnTo>
                  <a:lnTo>
                    <a:pt x="2048" y="415"/>
                  </a:lnTo>
                  <a:lnTo>
                    <a:pt x="1955" y="426"/>
                  </a:lnTo>
                  <a:lnTo>
                    <a:pt x="1856" y="435"/>
                  </a:lnTo>
                  <a:lnTo>
                    <a:pt x="1752" y="443"/>
                  </a:lnTo>
                  <a:lnTo>
                    <a:pt x="1644" y="449"/>
                  </a:lnTo>
                  <a:lnTo>
                    <a:pt x="1532" y="453"/>
                  </a:lnTo>
                  <a:lnTo>
                    <a:pt x="1417" y="456"/>
                  </a:lnTo>
                  <a:lnTo>
                    <a:pt x="1299" y="457"/>
                  </a:lnTo>
                  <a:lnTo>
                    <a:pt x="1181" y="456"/>
                  </a:lnTo>
                  <a:lnTo>
                    <a:pt x="1066" y="453"/>
                  </a:lnTo>
                  <a:lnTo>
                    <a:pt x="954" y="449"/>
                  </a:lnTo>
                  <a:lnTo>
                    <a:pt x="846" y="443"/>
                  </a:lnTo>
                  <a:lnTo>
                    <a:pt x="742" y="435"/>
                  </a:lnTo>
                  <a:lnTo>
                    <a:pt x="643" y="426"/>
                  </a:lnTo>
                  <a:lnTo>
                    <a:pt x="550" y="415"/>
                  </a:lnTo>
                  <a:lnTo>
                    <a:pt x="462" y="403"/>
                  </a:lnTo>
                  <a:lnTo>
                    <a:pt x="380" y="390"/>
                  </a:lnTo>
                  <a:lnTo>
                    <a:pt x="306" y="376"/>
                  </a:lnTo>
                  <a:lnTo>
                    <a:pt x="238" y="360"/>
                  </a:lnTo>
                  <a:lnTo>
                    <a:pt x="177" y="344"/>
                  </a:lnTo>
                  <a:lnTo>
                    <a:pt x="81" y="308"/>
                  </a:lnTo>
                  <a:lnTo>
                    <a:pt x="21" y="269"/>
                  </a:lnTo>
                  <a:lnTo>
                    <a:pt x="0" y="228"/>
                  </a:lnTo>
                  <a:close/>
                </a:path>
              </a:pathLst>
            </a:custGeom>
            <a:noFill/>
            <a:ln>
              <a:solidFill>
                <a:srgbClr val="FF0000"/>
              </a:solid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27" name="Picture 115">
              <a:extLst>
                <a:ext uri="{FF2B5EF4-FFF2-40B4-BE49-F238E27FC236}">
                  <a16:creationId xmlns:a16="http://schemas.microsoft.com/office/drawing/2014/main" id="{8AFE8EED-3F67-7E2F-6F9F-B8419A6E7E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 y="5661"/>
              <a:ext cx="11099" cy="498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28" name="AutoShape 114">
              <a:extLst>
                <a:ext uri="{FF2B5EF4-FFF2-40B4-BE49-F238E27FC236}">
                  <a16:creationId xmlns:a16="http://schemas.microsoft.com/office/drawing/2014/main" id="{690DF7EB-9273-1750-744F-C090564E9D0C}"/>
                </a:ext>
              </a:extLst>
            </p:cNvPr>
            <p:cNvSpPr>
              <a:spLocks/>
            </p:cNvSpPr>
            <p:nvPr/>
          </p:nvSpPr>
          <p:spPr bwMode="auto">
            <a:xfrm>
              <a:off x="3336" y="5125"/>
              <a:ext cx="7933" cy="3041"/>
            </a:xfrm>
            <a:custGeom>
              <a:avLst/>
              <a:gdLst>
                <a:gd name="T0" fmla="+- 0 11152 2944"/>
                <a:gd name="T1" fmla="*/ T0 w 8326"/>
                <a:gd name="T2" fmla="+- 0 8124 4973"/>
                <a:gd name="T3" fmla="*/ 8124 h 3194"/>
                <a:gd name="T4" fmla="+- 0 11136 2944"/>
                <a:gd name="T5" fmla="*/ T4 w 8326"/>
                <a:gd name="T6" fmla="+- 0 8166 4973"/>
                <a:gd name="T7" fmla="*/ 8166 h 3194"/>
                <a:gd name="T8" fmla="+- 0 11269 2944"/>
                <a:gd name="T9" fmla="*/ T8 w 8326"/>
                <a:gd name="T10" fmla="+- 0 8153 4973"/>
                <a:gd name="T11" fmla="*/ 8153 h 3194"/>
                <a:gd name="T12" fmla="+- 0 11249 2944"/>
                <a:gd name="T13" fmla="*/ T12 w 8326"/>
                <a:gd name="T14" fmla="+- 0 8132 4973"/>
                <a:gd name="T15" fmla="*/ 8132 h 3194"/>
                <a:gd name="T16" fmla="+- 0 11170 2944"/>
                <a:gd name="T17" fmla="*/ T16 w 8326"/>
                <a:gd name="T18" fmla="+- 0 8132 4973"/>
                <a:gd name="T19" fmla="*/ 8132 h 3194"/>
                <a:gd name="T20" fmla="+- 0 11152 2944"/>
                <a:gd name="T21" fmla="*/ T20 w 8326"/>
                <a:gd name="T22" fmla="+- 0 8124 4973"/>
                <a:gd name="T23" fmla="*/ 8124 h 3194"/>
                <a:gd name="T24" fmla="+- 0 11162 2944"/>
                <a:gd name="T25" fmla="*/ T24 w 8326"/>
                <a:gd name="T26" fmla="+- 0 8096 4973"/>
                <a:gd name="T27" fmla="*/ 8096 h 3194"/>
                <a:gd name="T28" fmla="+- 0 11152 2944"/>
                <a:gd name="T29" fmla="*/ T28 w 8326"/>
                <a:gd name="T30" fmla="+- 0 8124 4973"/>
                <a:gd name="T31" fmla="*/ 8124 h 3194"/>
                <a:gd name="T32" fmla="+- 0 11170 2944"/>
                <a:gd name="T33" fmla="*/ T32 w 8326"/>
                <a:gd name="T34" fmla="+- 0 8132 4973"/>
                <a:gd name="T35" fmla="*/ 8132 h 3194"/>
                <a:gd name="T36" fmla="+- 0 11181 2944"/>
                <a:gd name="T37" fmla="*/ T36 w 8326"/>
                <a:gd name="T38" fmla="+- 0 8103 4973"/>
                <a:gd name="T39" fmla="*/ 8103 h 3194"/>
                <a:gd name="T40" fmla="+- 0 11162 2944"/>
                <a:gd name="T41" fmla="*/ T40 w 8326"/>
                <a:gd name="T42" fmla="+- 0 8096 4973"/>
                <a:gd name="T43" fmla="*/ 8096 h 3194"/>
                <a:gd name="T44" fmla="+- 0 11178 2944"/>
                <a:gd name="T45" fmla="*/ T44 w 8326"/>
                <a:gd name="T46" fmla="+- 0 8054 4973"/>
                <a:gd name="T47" fmla="*/ 8054 h 3194"/>
                <a:gd name="T48" fmla="+- 0 11162 2944"/>
                <a:gd name="T49" fmla="*/ T48 w 8326"/>
                <a:gd name="T50" fmla="+- 0 8096 4973"/>
                <a:gd name="T51" fmla="*/ 8096 h 3194"/>
                <a:gd name="T52" fmla="+- 0 11181 2944"/>
                <a:gd name="T53" fmla="*/ T52 w 8326"/>
                <a:gd name="T54" fmla="+- 0 8103 4973"/>
                <a:gd name="T55" fmla="*/ 8103 h 3194"/>
                <a:gd name="T56" fmla="+- 0 11170 2944"/>
                <a:gd name="T57" fmla="*/ T56 w 8326"/>
                <a:gd name="T58" fmla="+- 0 8132 4973"/>
                <a:gd name="T59" fmla="*/ 8132 h 3194"/>
                <a:gd name="T60" fmla="+- 0 11249 2944"/>
                <a:gd name="T61" fmla="*/ T60 w 8326"/>
                <a:gd name="T62" fmla="+- 0 8132 4973"/>
                <a:gd name="T63" fmla="*/ 8132 h 3194"/>
                <a:gd name="T64" fmla="+- 0 11178 2944"/>
                <a:gd name="T65" fmla="*/ T64 w 8326"/>
                <a:gd name="T66" fmla="+- 0 8054 4973"/>
                <a:gd name="T67" fmla="*/ 8054 h 3194"/>
                <a:gd name="T68" fmla="+- 0 2954 2944"/>
                <a:gd name="T69" fmla="*/ T68 w 8326"/>
                <a:gd name="T70" fmla="+- 0 4973 4973"/>
                <a:gd name="T71" fmla="*/ 4973 h 3194"/>
                <a:gd name="T72" fmla="+- 0 2944 2944"/>
                <a:gd name="T73" fmla="*/ T72 w 8326"/>
                <a:gd name="T74" fmla="+- 0 5001 4973"/>
                <a:gd name="T75" fmla="*/ 5001 h 3194"/>
                <a:gd name="T76" fmla="+- 0 11152 2944"/>
                <a:gd name="T77" fmla="*/ T76 w 8326"/>
                <a:gd name="T78" fmla="+- 0 8124 4973"/>
                <a:gd name="T79" fmla="*/ 8124 h 3194"/>
                <a:gd name="T80" fmla="+- 0 11162 2944"/>
                <a:gd name="T81" fmla="*/ T80 w 8326"/>
                <a:gd name="T82" fmla="+- 0 8096 4973"/>
                <a:gd name="T83" fmla="*/ 8096 h 3194"/>
                <a:gd name="T84" fmla="+- 0 2954 2944"/>
                <a:gd name="T85" fmla="*/ T84 w 8326"/>
                <a:gd name="T86" fmla="+- 0 4973 4973"/>
                <a:gd name="T87" fmla="*/ 4973 h 3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8326" h="3194">
                  <a:moveTo>
                    <a:pt x="8208" y="3151"/>
                  </a:moveTo>
                  <a:lnTo>
                    <a:pt x="8192" y="3193"/>
                  </a:lnTo>
                  <a:lnTo>
                    <a:pt x="8325" y="3180"/>
                  </a:lnTo>
                  <a:lnTo>
                    <a:pt x="8305" y="3159"/>
                  </a:lnTo>
                  <a:lnTo>
                    <a:pt x="8226" y="3159"/>
                  </a:lnTo>
                  <a:lnTo>
                    <a:pt x="8208" y="3151"/>
                  </a:lnTo>
                  <a:close/>
                  <a:moveTo>
                    <a:pt x="8218" y="3123"/>
                  </a:moveTo>
                  <a:lnTo>
                    <a:pt x="8208" y="3151"/>
                  </a:lnTo>
                  <a:lnTo>
                    <a:pt x="8226" y="3159"/>
                  </a:lnTo>
                  <a:lnTo>
                    <a:pt x="8237" y="3130"/>
                  </a:lnTo>
                  <a:lnTo>
                    <a:pt x="8218" y="3123"/>
                  </a:lnTo>
                  <a:close/>
                  <a:moveTo>
                    <a:pt x="8234" y="3081"/>
                  </a:moveTo>
                  <a:lnTo>
                    <a:pt x="8218" y="3123"/>
                  </a:lnTo>
                  <a:lnTo>
                    <a:pt x="8237" y="3130"/>
                  </a:lnTo>
                  <a:lnTo>
                    <a:pt x="8226" y="3159"/>
                  </a:lnTo>
                  <a:lnTo>
                    <a:pt x="8305" y="3159"/>
                  </a:lnTo>
                  <a:lnTo>
                    <a:pt x="8234" y="3081"/>
                  </a:lnTo>
                  <a:close/>
                  <a:moveTo>
                    <a:pt x="10" y="0"/>
                  </a:moveTo>
                  <a:lnTo>
                    <a:pt x="0" y="28"/>
                  </a:lnTo>
                  <a:lnTo>
                    <a:pt x="8208" y="3151"/>
                  </a:lnTo>
                  <a:lnTo>
                    <a:pt x="8218" y="3123"/>
                  </a:lnTo>
                  <a:lnTo>
                    <a:pt x="1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gr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dirty="0">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4177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SELECCIONAR Y CARGAR SOPORTES DE LAS FACTURAS</a:t>
            </a:r>
            <a:endParaRPr lang="es-CO" sz="2000" dirty="0"/>
          </a:p>
        </p:txBody>
      </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8" name="Group 94">
            <a:extLst>
              <a:ext uri="{FF2B5EF4-FFF2-40B4-BE49-F238E27FC236}">
                <a16:creationId xmlns:a16="http://schemas.microsoft.com/office/drawing/2014/main" id="{4E8BC89D-E481-73E7-E558-64FDDDB84D68}"/>
              </a:ext>
            </a:extLst>
          </p:cNvPr>
          <p:cNvGrpSpPr>
            <a:grpSpLocks/>
          </p:cNvGrpSpPr>
          <p:nvPr/>
        </p:nvGrpSpPr>
        <p:grpSpPr bwMode="auto">
          <a:xfrm>
            <a:off x="963662" y="1284744"/>
            <a:ext cx="10161538" cy="5002183"/>
            <a:chOff x="263" y="1595"/>
            <a:chExt cx="17817" cy="8538"/>
          </a:xfrm>
        </p:grpSpPr>
        <p:pic>
          <p:nvPicPr>
            <p:cNvPr id="20" name="Picture 107">
              <a:extLst>
                <a:ext uri="{FF2B5EF4-FFF2-40B4-BE49-F238E27FC236}">
                  <a16:creationId xmlns:a16="http://schemas.microsoft.com/office/drawing/2014/main" id="{ADE2B579-247E-CB09-F700-29EB30AB39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 y="1595"/>
              <a:ext cx="15994" cy="8538"/>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106">
              <a:extLst>
                <a:ext uri="{FF2B5EF4-FFF2-40B4-BE49-F238E27FC236}">
                  <a16:creationId xmlns:a16="http://schemas.microsoft.com/office/drawing/2014/main" id="{8FA9C3BC-7CE3-8811-2799-997E387432BF}"/>
                </a:ext>
              </a:extLst>
            </p:cNvPr>
            <p:cNvSpPr>
              <a:spLocks/>
            </p:cNvSpPr>
            <p:nvPr/>
          </p:nvSpPr>
          <p:spPr bwMode="auto">
            <a:xfrm>
              <a:off x="11983" y="7704"/>
              <a:ext cx="2598" cy="1019"/>
            </a:xfrm>
            <a:custGeom>
              <a:avLst/>
              <a:gdLst>
                <a:gd name="T0" fmla="+- 0 12001 11984"/>
                <a:gd name="T1" fmla="*/ T0 w 2598"/>
                <a:gd name="T2" fmla="+- 0 8131 7705"/>
                <a:gd name="T3" fmla="*/ 8131 h 1019"/>
                <a:gd name="T4" fmla="+- 0 12129 11984"/>
                <a:gd name="T5" fmla="*/ T4 w 2598"/>
                <a:gd name="T6" fmla="+- 0 7980 7705"/>
                <a:gd name="T7" fmla="*/ 7980 h 1019"/>
                <a:gd name="T8" fmla="+- 0 12234 11984"/>
                <a:gd name="T9" fmla="*/ T8 w 2598"/>
                <a:gd name="T10" fmla="+- 0 7913 7705"/>
                <a:gd name="T11" fmla="*/ 7913 h 1019"/>
                <a:gd name="T12" fmla="+- 0 12364 11984"/>
                <a:gd name="T13" fmla="*/ T12 w 2598"/>
                <a:gd name="T14" fmla="+- 0 7854 7705"/>
                <a:gd name="T15" fmla="*/ 7854 h 1019"/>
                <a:gd name="T16" fmla="+- 0 12516 11984"/>
                <a:gd name="T17" fmla="*/ T16 w 2598"/>
                <a:gd name="T18" fmla="+- 0 7803 7705"/>
                <a:gd name="T19" fmla="*/ 7803 h 1019"/>
                <a:gd name="T20" fmla="+- 0 12686 11984"/>
                <a:gd name="T21" fmla="*/ T20 w 2598"/>
                <a:gd name="T22" fmla="+- 0 7761 7705"/>
                <a:gd name="T23" fmla="*/ 7761 h 1019"/>
                <a:gd name="T24" fmla="+- 0 12872 11984"/>
                <a:gd name="T25" fmla="*/ T24 w 2598"/>
                <a:gd name="T26" fmla="+- 0 7731 7705"/>
                <a:gd name="T27" fmla="*/ 7731 h 1019"/>
                <a:gd name="T28" fmla="+- 0 13072 11984"/>
                <a:gd name="T29" fmla="*/ T28 w 2598"/>
                <a:gd name="T30" fmla="+- 0 7711 7705"/>
                <a:gd name="T31" fmla="*/ 7711 h 1019"/>
                <a:gd name="T32" fmla="+- 0 13283 11984"/>
                <a:gd name="T33" fmla="*/ T32 w 2598"/>
                <a:gd name="T34" fmla="+- 0 7705 7705"/>
                <a:gd name="T35" fmla="*/ 7705 h 1019"/>
                <a:gd name="T36" fmla="+- 0 13494 11984"/>
                <a:gd name="T37" fmla="*/ T36 w 2598"/>
                <a:gd name="T38" fmla="+- 0 7711 7705"/>
                <a:gd name="T39" fmla="*/ 7711 h 1019"/>
                <a:gd name="T40" fmla="+- 0 13693 11984"/>
                <a:gd name="T41" fmla="*/ T40 w 2598"/>
                <a:gd name="T42" fmla="+- 0 7731 7705"/>
                <a:gd name="T43" fmla="*/ 7731 h 1019"/>
                <a:gd name="T44" fmla="+- 0 13880 11984"/>
                <a:gd name="T45" fmla="*/ T44 w 2598"/>
                <a:gd name="T46" fmla="+- 0 7761 7705"/>
                <a:gd name="T47" fmla="*/ 7761 h 1019"/>
                <a:gd name="T48" fmla="+- 0 14050 11984"/>
                <a:gd name="T49" fmla="*/ T48 w 2598"/>
                <a:gd name="T50" fmla="+- 0 7803 7705"/>
                <a:gd name="T51" fmla="*/ 7803 h 1019"/>
                <a:gd name="T52" fmla="+- 0 14201 11984"/>
                <a:gd name="T53" fmla="*/ T52 w 2598"/>
                <a:gd name="T54" fmla="+- 0 7854 7705"/>
                <a:gd name="T55" fmla="*/ 7854 h 1019"/>
                <a:gd name="T56" fmla="+- 0 14331 11984"/>
                <a:gd name="T57" fmla="*/ T56 w 2598"/>
                <a:gd name="T58" fmla="+- 0 7913 7705"/>
                <a:gd name="T59" fmla="*/ 7913 h 1019"/>
                <a:gd name="T60" fmla="+- 0 14437 11984"/>
                <a:gd name="T61" fmla="*/ T60 w 2598"/>
                <a:gd name="T62" fmla="+- 0 7980 7705"/>
                <a:gd name="T63" fmla="*/ 7980 h 1019"/>
                <a:gd name="T64" fmla="+- 0 14565 11984"/>
                <a:gd name="T65" fmla="*/ T64 w 2598"/>
                <a:gd name="T66" fmla="+- 0 8131 7705"/>
                <a:gd name="T67" fmla="*/ 8131 h 1019"/>
                <a:gd name="T68" fmla="+- 0 14577 11984"/>
                <a:gd name="T69" fmla="*/ T68 w 2598"/>
                <a:gd name="T70" fmla="+- 0 8256 7705"/>
                <a:gd name="T71" fmla="*/ 8256 h 1019"/>
                <a:gd name="T72" fmla="+- 0 14480 11984"/>
                <a:gd name="T73" fmla="*/ T72 w 2598"/>
                <a:gd name="T74" fmla="+- 0 8412 7705"/>
                <a:gd name="T75" fmla="*/ 8412 h 1019"/>
                <a:gd name="T76" fmla="+- 0 14331 11984"/>
                <a:gd name="T77" fmla="*/ T76 w 2598"/>
                <a:gd name="T78" fmla="+- 0 8515 7705"/>
                <a:gd name="T79" fmla="*/ 8515 h 1019"/>
                <a:gd name="T80" fmla="+- 0 14201 11984"/>
                <a:gd name="T81" fmla="*/ T80 w 2598"/>
                <a:gd name="T82" fmla="+- 0 8574 7705"/>
                <a:gd name="T83" fmla="*/ 8574 h 1019"/>
                <a:gd name="T84" fmla="+- 0 14050 11984"/>
                <a:gd name="T85" fmla="*/ T84 w 2598"/>
                <a:gd name="T86" fmla="+- 0 8625 7705"/>
                <a:gd name="T87" fmla="*/ 8625 h 1019"/>
                <a:gd name="T88" fmla="+- 0 13880 11984"/>
                <a:gd name="T89" fmla="*/ T88 w 2598"/>
                <a:gd name="T90" fmla="+- 0 8667 7705"/>
                <a:gd name="T91" fmla="*/ 8667 h 1019"/>
                <a:gd name="T92" fmla="+- 0 13693 11984"/>
                <a:gd name="T93" fmla="*/ T92 w 2598"/>
                <a:gd name="T94" fmla="+- 0 8697 7705"/>
                <a:gd name="T95" fmla="*/ 8697 h 1019"/>
                <a:gd name="T96" fmla="+- 0 13494 11984"/>
                <a:gd name="T97" fmla="*/ T96 w 2598"/>
                <a:gd name="T98" fmla="+- 0 8717 7705"/>
                <a:gd name="T99" fmla="*/ 8717 h 1019"/>
                <a:gd name="T100" fmla="+- 0 13283 11984"/>
                <a:gd name="T101" fmla="*/ T100 w 2598"/>
                <a:gd name="T102" fmla="+- 0 8723 7705"/>
                <a:gd name="T103" fmla="*/ 8723 h 1019"/>
                <a:gd name="T104" fmla="+- 0 13072 11984"/>
                <a:gd name="T105" fmla="*/ T104 w 2598"/>
                <a:gd name="T106" fmla="+- 0 8717 7705"/>
                <a:gd name="T107" fmla="*/ 8717 h 1019"/>
                <a:gd name="T108" fmla="+- 0 12872 11984"/>
                <a:gd name="T109" fmla="*/ T108 w 2598"/>
                <a:gd name="T110" fmla="+- 0 8697 7705"/>
                <a:gd name="T111" fmla="*/ 8697 h 1019"/>
                <a:gd name="T112" fmla="+- 0 12686 11984"/>
                <a:gd name="T113" fmla="*/ T112 w 2598"/>
                <a:gd name="T114" fmla="+- 0 8667 7705"/>
                <a:gd name="T115" fmla="*/ 8667 h 1019"/>
                <a:gd name="T116" fmla="+- 0 12516 11984"/>
                <a:gd name="T117" fmla="*/ T116 w 2598"/>
                <a:gd name="T118" fmla="+- 0 8625 7705"/>
                <a:gd name="T119" fmla="*/ 8625 h 1019"/>
                <a:gd name="T120" fmla="+- 0 12364 11984"/>
                <a:gd name="T121" fmla="*/ T120 w 2598"/>
                <a:gd name="T122" fmla="+- 0 8574 7705"/>
                <a:gd name="T123" fmla="*/ 8574 h 1019"/>
                <a:gd name="T124" fmla="+- 0 12234 11984"/>
                <a:gd name="T125" fmla="*/ T124 w 2598"/>
                <a:gd name="T126" fmla="+- 0 8515 7705"/>
                <a:gd name="T127" fmla="*/ 8515 h 1019"/>
                <a:gd name="T128" fmla="+- 0 12129 11984"/>
                <a:gd name="T129" fmla="*/ T128 w 2598"/>
                <a:gd name="T130" fmla="+- 0 8448 7705"/>
                <a:gd name="T131" fmla="*/ 8448 h 1019"/>
                <a:gd name="T132" fmla="+- 0 12001 11984"/>
                <a:gd name="T133" fmla="*/ T132 w 2598"/>
                <a:gd name="T134" fmla="+- 0 8297 7705"/>
                <a:gd name="T135" fmla="*/ 8297 h 10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598" h="1019">
                  <a:moveTo>
                    <a:pt x="0" y="509"/>
                  </a:moveTo>
                  <a:lnTo>
                    <a:pt x="17" y="426"/>
                  </a:lnTo>
                  <a:lnTo>
                    <a:pt x="66" y="348"/>
                  </a:lnTo>
                  <a:lnTo>
                    <a:pt x="145" y="275"/>
                  </a:lnTo>
                  <a:lnTo>
                    <a:pt x="194" y="241"/>
                  </a:lnTo>
                  <a:lnTo>
                    <a:pt x="250" y="208"/>
                  </a:lnTo>
                  <a:lnTo>
                    <a:pt x="312" y="177"/>
                  </a:lnTo>
                  <a:lnTo>
                    <a:pt x="380" y="149"/>
                  </a:lnTo>
                  <a:lnTo>
                    <a:pt x="453" y="122"/>
                  </a:lnTo>
                  <a:lnTo>
                    <a:pt x="532" y="98"/>
                  </a:lnTo>
                  <a:lnTo>
                    <a:pt x="615" y="76"/>
                  </a:lnTo>
                  <a:lnTo>
                    <a:pt x="702" y="56"/>
                  </a:lnTo>
                  <a:lnTo>
                    <a:pt x="793" y="40"/>
                  </a:lnTo>
                  <a:lnTo>
                    <a:pt x="888" y="26"/>
                  </a:lnTo>
                  <a:lnTo>
                    <a:pt x="987" y="14"/>
                  </a:lnTo>
                  <a:lnTo>
                    <a:pt x="1088" y="6"/>
                  </a:lnTo>
                  <a:lnTo>
                    <a:pt x="1192" y="1"/>
                  </a:lnTo>
                  <a:lnTo>
                    <a:pt x="1299" y="0"/>
                  </a:lnTo>
                  <a:lnTo>
                    <a:pt x="1405" y="1"/>
                  </a:lnTo>
                  <a:lnTo>
                    <a:pt x="1510" y="6"/>
                  </a:lnTo>
                  <a:lnTo>
                    <a:pt x="1611" y="14"/>
                  </a:lnTo>
                  <a:lnTo>
                    <a:pt x="1709" y="26"/>
                  </a:lnTo>
                  <a:lnTo>
                    <a:pt x="1804" y="40"/>
                  </a:lnTo>
                  <a:lnTo>
                    <a:pt x="1896" y="56"/>
                  </a:lnTo>
                  <a:lnTo>
                    <a:pt x="1983" y="76"/>
                  </a:lnTo>
                  <a:lnTo>
                    <a:pt x="2066" y="98"/>
                  </a:lnTo>
                  <a:lnTo>
                    <a:pt x="2144" y="122"/>
                  </a:lnTo>
                  <a:lnTo>
                    <a:pt x="2217" y="149"/>
                  </a:lnTo>
                  <a:lnTo>
                    <a:pt x="2285" y="177"/>
                  </a:lnTo>
                  <a:lnTo>
                    <a:pt x="2347" y="208"/>
                  </a:lnTo>
                  <a:lnTo>
                    <a:pt x="2403" y="241"/>
                  </a:lnTo>
                  <a:lnTo>
                    <a:pt x="2453" y="275"/>
                  </a:lnTo>
                  <a:lnTo>
                    <a:pt x="2532" y="348"/>
                  </a:lnTo>
                  <a:lnTo>
                    <a:pt x="2581" y="426"/>
                  </a:lnTo>
                  <a:lnTo>
                    <a:pt x="2598" y="509"/>
                  </a:lnTo>
                  <a:lnTo>
                    <a:pt x="2593" y="551"/>
                  </a:lnTo>
                  <a:lnTo>
                    <a:pt x="2560" y="631"/>
                  </a:lnTo>
                  <a:lnTo>
                    <a:pt x="2496" y="707"/>
                  </a:lnTo>
                  <a:lnTo>
                    <a:pt x="2403" y="777"/>
                  </a:lnTo>
                  <a:lnTo>
                    <a:pt x="2347" y="810"/>
                  </a:lnTo>
                  <a:lnTo>
                    <a:pt x="2285" y="841"/>
                  </a:lnTo>
                  <a:lnTo>
                    <a:pt x="2217" y="869"/>
                  </a:lnTo>
                  <a:lnTo>
                    <a:pt x="2144" y="896"/>
                  </a:lnTo>
                  <a:lnTo>
                    <a:pt x="2066" y="920"/>
                  </a:lnTo>
                  <a:lnTo>
                    <a:pt x="1983" y="942"/>
                  </a:lnTo>
                  <a:lnTo>
                    <a:pt x="1896" y="962"/>
                  </a:lnTo>
                  <a:lnTo>
                    <a:pt x="1804" y="978"/>
                  </a:lnTo>
                  <a:lnTo>
                    <a:pt x="1709" y="992"/>
                  </a:lnTo>
                  <a:lnTo>
                    <a:pt x="1611" y="1004"/>
                  </a:lnTo>
                  <a:lnTo>
                    <a:pt x="1510" y="1012"/>
                  </a:lnTo>
                  <a:lnTo>
                    <a:pt x="1405" y="1017"/>
                  </a:lnTo>
                  <a:lnTo>
                    <a:pt x="1299" y="1018"/>
                  </a:lnTo>
                  <a:lnTo>
                    <a:pt x="1192" y="1017"/>
                  </a:lnTo>
                  <a:lnTo>
                    <a:pt x="1088" y="1012"/>
                  </a:lnTo>
                  <a:lnTo>
                    <a:pt x="987" y="1004"/>
                  </a:lnTo>
                  <a:lnTo>
                    <a:pt x="888" y="992"/>
                  </a:lnTo>
                  <a:lnTo>
                    <a:pt x="793" y="978"/>
                  </a:lnTo>
                  <a:lnTo>
                    <a:pt x="702" y="962"/>
                  </a:lnTo>
                  <a:lnTo>
                    <a:pt x="615" y="942"/>
                  </a:lnTo>
                  <a:lnTo>
                    <a:pt x="532" y="920"/>
                  </a:lnTo>
                  <a:lnTo>
                    <a:pt x="453" y="896"/>
                  </a:lnTo>
                  <a:lnTo>
                    <a:pt x="380" y="869"/>
                  </a:lnTo>
                  <a:lnTo>
                    <a:pt x="312" y="841"/>
                  </a:lnTo>
                  <a:lnTo>
                    <a:pt x="250" y="810"/>
                  </a:lnTo>
                  <a:lnTo>
                    <a:pt x="194" y="777"/>
                  </a:lnTo>
                  <a:lnTo>
                    <a:pt x="145" y="743"/>
                  </a:lnTo>
                  <a:lnTo>
                    <a:pt x="66" y="670"/>
                  </a:lnTo>
                  <a:lnTo>
                    <a:pt x="17" y="592"/>
                  </a:lnTo>
                  <a:lnTo>
                    <a:pt x="0" y="509"/>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24" name="Freeform 105">
              <a:extLst>
                <a:ext uri="{FF2B5EF4-FFF2-40B4-BE49-F238E27FC236}">
                  <a16:creationId xmlns:a16="http://schemas.microsoft.com/office/drawing/2014/main" id="{423F7060-EE7B-BA27-048D-313E1F71860B}"/>
                </a:ext>
              </a:extLst>
            </p:cNvPr>
            <p:cNvSpPr>
              <a:spLocks/>
            </p:cNvSpPr>
            <p:nvPr/>
          </p:nvSpPr>
          <p:spPr bwMode="auto">
            <a:xfrm>
              <a:off x="13543" y="4092"/>
              <a:ext cx="4537" cy="2070"/>
            </a:xfrm>
            <a:custGeom>
              <a:avLst/>
              <a:gdLst>
                <a:gd name="T0" fmla="+- 0 16130 13543"/>
                <a:gd name="T1" fmla="*/ T0 w 4537"/>
                <a:gd name="T2" fmla="+- 0 4115 4093"/>
                <a:gd name="T3" fmla="*/ 4115 h 2070"/>
                <a:gd name="T4" fmla="+- 0 15945 13543"/>
                <a:gd name="T5" fmla="*/ T4 w 4537"/>
                <a:gd name="T6" fmla="+- 0 4206 4093"/>
                <a:gd name="T7" fmla="*/ 4206 h 2070"/>
                <a:gd name="T8" fmla="+- 0 15807 13543"/>
                <a:gd name="T9" fmla="*/ T8 w 4537"/>
                <a:gd name="T10" fmla="+- 0 4203 4093"/>
                <a:gd name="T11" fmla="*/ 4203 h 2070"/>
                <a:gd name="T12" fmla="+- 0 15539 13543"/>
                <a:gd name="T13" fmla="*/ T12 w 4537"/>
                <a:gd name="T14" fmla="+- 0 4150 4093"/>
                <a:gd name="T15" fmla="*/ 4150 h 2070"/>
                <a:gd name="T16" fmla="+- 0 15309 13543"/>
                <a:gd name="T17" fmla="*/ T16 w 4537"/>
                <a:gd name="T18" fmla="+- 0 4173 4093"/>
                <a:gd name="T19" fmla="*/ 4173 h 2070"/>
                <a:gd name="T20" fmla="+- 0 15112 13543"/>
                <a:gd name="T21" fmla="*/ T20 w 4537"/>
                <a:gd name="T22" fmla="+- 0 4253 4093"/>
                <a:gd name="T23" fmla="*/ 4253 h 2070"/>
                <a:gd name="T24" fmla="+- 0 14945 13543"/>
                <a:gd name="T25" fmla="*/ T24 w 4537"/>
                <a:gd name="T26" fmla="+- 0 4312 4093"/>
                <a:gd name="T27" fmla="*/ 4312 h 2070"/>
                <a:gd name="T28" fmla="+- 0 14719 13543"/>
                <a:gd name="T29" fmla="*/ T28 w 4537"/>
                <a:gd name="T30" fmla="+- 0 4276 4093"/>
                <a:gd name="T31" fmla="*/ 4276 h 2070"/>
                <a:gd name="T32" fmla="+- 0 14467 13543"/>
                <a:gd name="T33" fmla="*/ T32 w 4537"/>
                <a:gd name="T34" fmla="+- 0 4290 4093"/>
                <a:gd name="T35" fmla="*/ 4290 h 2070"/>
                <a:gd name="T36" fmla="+- 0 14220 13543"/>
                <a:gd name="T37" fmla="*/ T36 w 4537"/>
                <a:gd name="T38" fmla="+- 0 4368 4093"/>
                <a:gd name="T39" fmla="*/ 4368 h 2070"/>
                <a:gd name="T40" fmla="+- 0 14043 13543"/>
                <a:gd name="T41" fmla="*/ T40 w 4537"/>
                <a:gd name="T42" fmla="+- 0 4495 4093"/>
                <a:gd name="T43" fmla="*/ 4495 h 2070"/>
                <a:gd name="T44" fmla="+- 0 13949 13543"/>
                <a:gd name="T45" fmla="*/ T44 w 4537"/>
                <a:gd name="T46" fmla="+- 0 4714 4093"/>
                <a:gd name="T47" fmla="*/ 4714 h 2070"/>
                <a:gd name="T48" fmla="+- 0 13867 13543"/>
                <a:gd name="T49" fmla="*/ T48 w 4537"/>
                <a:gd name="T50" fmla="+- 0 4791 4093"/>
                <a:gd name="T51" fmla="*/ 4791 h 2070"/>
                <a:gd name="T52" fmla="+- 0 13655 13543"/>
                <a:gd name="T53" fmla="*/ T52 w 4537"/>
                <a:gd name="T54" fmla="+- 0 4876 4093"/>
                <a:gd name="T55" fmla="*/ 4876 h 2070"/>
                <a:gd name="T56" fmla="+- 0 13543 13543"/>
                <a:gd name="T57" fmla="*/ T56 w 4537"/>
                <a:gd name="T58" fmla="+- 0 5082 4093"/>
                <a:gd name="T59" fmla="*/ 5082 h 2070"/>
                <a:gd name="T60" fmla="+- 0 13633 13543"/>
                <a:gd name="T61" fmla="*/ T60 w 4537"/>
                <a:gd name="T62" fmla="+- 0 5234 4093"/>
                <a:gd name="T63" fmla="*/ 5234 h 2070"/>
                <a:gd name="T64" fmla="+- 0 13708 13543"/>
                <a:gd name="T65" fmla="*/ T64 w 4537"/>
                <a:gd name="T66" fmla="+- 0 5359 4093"/>
                <a:gd name="T67" fmla="*/ 5359 h 2070"/>
                <a:gd name="T68" fmla="+- 0 13648 13543"/>
                <a:gd name="T69" fmla="*/ T68 w 4537"/>
                <a:gd name="T70" fmla="+- 0 5536 4093"/>
                <a:gd name="T71" fmla="*/ 5536 h 2070"/>
                <a:gd name="T72" fmla="+- 0 13818 13543"/>
                <a:gd name="T73" fmla="*/ T72 w 4537"/>
                <a:gd name="T74" fmla="+- 0 5726 4093"/>
                <a:gd name="T75" fmla="*/ 5726 h 2070"/>
                <a:gd name="T76" fmla="+- 0 14062 13543"/>
                <a:gd name="T77" fmla="*/ T76 w 4537"/>
                <a:gd name="T78" fmla="+- 0 5786 4093"/>
                <a:gd name="T79" fmla="*/ 5786 h 2070"/>
                <a:gd name="T80" fmla="+- 0 14210 13543"/>
                <a:gd name="T81" fmla="*/ T80 w 4537"/>
                <a:gd name="T82" fmla="+- 0 5837 4093"/>
                <a:gd name="T83" fmla="*/ 5837 h 2070"/>
                <a:gd name="T84" fmla="+- 0 14381 13543"/>
                <a:gd name="T85" fmla="*/ T84 w 4537"/>
                <a:gd name="T86" fmla="+- 0 5942 4093"/>
                <a:gd name="T87" fmla="*/ 5942 h 2070"/>
                <a:gd name="T88" fmla="+- 0 14587 13543"/>
                <a:gd name="T89" fmla="*/ T88 w 4537"/>
                <a:gd name="T90" fmla="+- 0 6010 4093"/>
                <a:gd name="T91" fmla="*/ 6010 h 2070"/>
                <a:gd name="T92" fmla="+- 0 14816 13543"/>
                <a:gd name="T93" fmla="*/ T92 w 4537"/>
                <a:gd name="T94" fmla="+- 0 6038 4093"/>
                <a:gd name="T95" fmla="*/ 6038 h 2070"/>
                <a:gd name="T96" fmla="+- 0 15050 13543"/>
                <a:gd name="T97" fmla="*/ T96 w 4537"/>
                <a:gd name="T98" fmla="+- 0 6025 4093"/>
                <a:gd name="T99" fmla="*/ 6025 h 2070"/>
                <a:gd name="T100" fmla="+- 0 15275 13543"/>
                <a:gd name="T101" fmla="*/ T100 w 4537"/>
                <a:gd name="T102" fmla="+- 0 5967 4093"/>
                <a:gd name="T103" fmla="*/ 5967 h 2070"/>
                <a:gd name="T104" fmla="+- 0 15482 13543"/>
                <a:gd name="T105" fmla="*/ T104 w 4537"/>
                <a:gd name="T106" fmla="+- 0 6093 4093"/>
                <a:gd name="T107" fmla="*/ 6093 h 2070"/>
                <a:gd name="T108" fmla="+- 0 15745 13543"/>
                <a:gd name="T109" fmla="*/ T108 w 4537"/>
                <a:gd name="T110" fmla="+- 0 6157 4093"/>
                <a:gd name="T111" fmla="*/ 6157 h 2070"/>
                <a:gd name="T112" fmla="+- 0 16001 13543"/>
                <a:gd name="T113" fmla="*/ T112 w 4537"/>
                <a:gd name="T114" fmla="+- 0 6155 4093"/>
                <a:gd name="T115" fmla="*/ 6155 h 2070"/>
                <a:gd name="T116" fmla="+- 0 16234 13543"/>
                <a:gd name="T117" fmla="*/ T116 w 4537"/>
                <a:gd name="T118" fmla="+- 0 6098 4093"/>
                <a:gd name="T119" fmla="*/ 6098 h 2070"/>
                <a:gd name="T120" fmla="+- 0 16422 13543"/>
                <a:gd name="T121" fmla="*/ T120 w 4537"/>
                <a:gd name="T122" fmla="+- 0 5994 4093"/>
                <a:gd name="T123" fmla="*/ 5994 h 2070"/>
                <a:gd name="T124" fmla="+- 0 16541 13543"/>
                <a:gd name="T125" fmla="*/ T124 w 4537"/>
                <a:gd name="T126" fmla="+- 0 5849 4093"/>
                <a:gd name="T127" fmla="*/ 5849 h 2070"/>
                <a:gd name="T128" fmla="+- 0 16775 13543"/>
                <a:gd name="T129" fmla="*/ T128 w 4537"/>
                <a:gd name="T130" fmla="+- 0 5903 4093"/>
                <a:gd name="T131" fmla="*/ 5903 h 2070"/>
                <a:gd name="T132" fmla="+- 0 17033 13543"/>
                <a:gd name="T133" fmla="*/ T132 w 4537"/>
                <a:gd name="T134" fmla="+- 0 5891 4093"/>
                <a:gd name="T135" fmla="*/ 5891 h 2070"/>
                <a:gd name="T136" fmla="+- 0 17257 13543"/>
                <a:gd name="T137" fmla="*/ T136 w 4537"/>
                <a:gd name="T138" fmla="+- 0 5816 4093"/>
                <a:gd name="T139" fmla="*/ 5816 h 2070"/>
                <a:gd name="T140" fmla="+- 0 17411 13543"/>
                <a:gd name="T141" fmla="*/ T140 w 4537"/>
                <a:gd name="T142" fmla="+- 0 5691 4093"/>
                <a:gd name="T143" fmla="*/ 5691 h 2070"/>
                <a:gd name="T144" fmla="+- 0 17559 13543"/>
                <a:gd name="T145" fmla="*/ T144 w 4537"/>
                <a:gd name="T146" fmla="+- 0 5521 4093"/>
                <a:gd name="T147" fmla="*/ 5521 h 2070"/>
                <a:gd name="T148" fmla="+- 0 17802 13543"/>
                <a:gd name="T149" fmla="*/ T148 w 4537"/>
                <a:gd name="T150" fmla="+- 0 5446 4093"/>
                <a:gd name="T151" fmla="*/ 5446 h 2070"/>
                <a:gd name="T152" fmla="+- 0 17987 13543"/>
                <a:gd name="T153" fmla="*/ T152 w 4537"/>
                <a:gd name="T154" fmla="+- 0 5313 4093"/>
                <a:gd name="T155" fmla="*/ 5313 h 2070"/>
                <a:gd name="T156" fmla="+- 0 18080 13543"/>
                <a:gd name="T157" fmla="*/ T156 w 4537"/>
                <a:gd name="T158" fmla="+- 0 5096 4093"/>
                <a:gd name="T159" fmla="*/ 5096 h 2070"/>
                <a:gd name="T160" fmla="+- 0 18027 13543"/>
                <a:gd name="T161" fmla="*/ T160 w 4537"/>
                <a:gd name="T162" fmla="+- 0 4929 4093"/>
                <a:gd name="T163" fmla="*/ 4929 h 2070"/>
                <a:gd name="T164" fmla="+- 0 17940 13543"/>
                <a:gd name="T165" fmla="*/ T164 w 4537"/>
                <a:gd name="T166" fmla="+- 0 4815 4093"/>
                <a:gd name="T167" fmla="*/ 4815 h 2070"/>
                <a:gd name="T168" fmla="+- 0 17965 13543"/>
                <a:gd name="T169" fmla="*/ T168 w 4537"/>
                <a:gd name="T170" fmla="+- 0 4616 4093"/>
                <a:gd name="T171" fmla="*/ 4616 h 2070"/>
                <a:gd name="T172" fmla="+- 0 17797 13543"/>
                <a:gd name="T173" fmla="*/ T172 w 4537"/>
                <a:gd name="T174" fmla="+- 0 4432 4093"/>
                <a:gd name="T175" fmla="*/ 4432 h 2070"/>
                <a:gd name="T176" fmla="+- 0 17565 13543"/>
                <a:gd name="T177" fmla="*/ T176 w 4537"/>
                <a:gd name="T178" fmla="+- 0 4353 4093"/>
                <a:gd name="T179" fmla="*/ 4353 h 2070"/>
                <a:gd name="T180" fmla="+- 0 17455 13543"/>
                <a:gd name="T181" fmla="*/ T180 w 4537"/>
                <a:gd name="T182" fmla="+- 0 4206 4093"/>
                <a:gd name="T183" fmla="*/ 4206 h 2070"/>
                <a:gd name="T184" fmla="+- 0 17254 13543"/>
                <a:gd name="T185" fmla="*/ T184 w 4537"/>
                <a:gd name="T186" fmla="+- 0 4115 4093"/>
                <a:gd name="T187" fmla="*/ 4115 h 2070"/>
                <a:gd name="T188" fmla="+- 0 17022 13543"/>
                <a:gd name="T189" fmla="*/ T188 w 4537"/>
                <a:gd name="T190" fmla="+- 0 4094 4093"/>
                <a:gd name="T191" fmla="*/ 4094 h 2070"/>
                <a:gd name="T192" fmla="+- 0 16799 13543"/>
                <a:gd name="T193" fmla="*/ T192 w 4537"/>
                <a:gd name="T194" fmla="+- 0 4138 4093"/>
                <a:gd name="T195" fmla="*/ 4138 h 2070"/>
                <a:gd name="T196" fmla="+- 0 16641 13543"/>
                <a:gd name="T197" fmla="*/ T196 w 4537"/>
                <a:gd name="T198" fmla="+- 0 4180 4093"/>
                <a:gd name="T199" fmla="*/ 4180 h 2070"/>
                <a:gd name="T200" fmla="+- 0 16360 13543"/>
                <a:gd name="T201" fmla="*/ T200 w 4537"/>
                <a:gd name="T202" fmla="+- 0 4094 4093"/>
                <a:gd name="T203" fmla="*/ 4094 h 20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4537" h="2070">
                  <a:moveTo>
                    <a:pt x="2738" y="0"/>
                  </a:moveTo>
                  <a:lnTo>
                    <a:pt x="2661" y="7"/>
                  </a:lnTo>
                  <a:lnTo>
                    <a:pt x="2587" y="22"/>
                  </a:lnTo>
                  <a:lnTo>
                    <a:pt x="2518" y="45"/>
                  </a:lnTo>
                  <a:lnTo>
                    <a:pt x="2456" y="76"/>
                  </a:lnTo>
                  <a:lnTo>
                    <a:pt x="2402" y="113"/>
                  </a:lnTo>
                  <a:lnTo>
                    <a:pt x="2359" y="157"/>
                  </a:lnTo>
                  <a:lnTo>
                    <a:pt x="2329" y="140"/>
                  </a:lnTo>
                  <a:lnTo>
                    <a:pt x="2264" y="110"/>
                  </a:lnTo>
                  <a:lnTo>
                    <a:pt x="2153" y="77"/>
                  </a:lnTo>
                  <a:lnTo>
                    <a:pt x="2075" y="63"/>
                  </a:lnTo>
                  <a:lnTo>
                    <a:pt x="1996" y="57"/>
                  </a:lnTo>
                  <a:lnTo>
                    <a:pt x="1917" y="58"/>
                  </a:lnTo>
                  <a:lnTo>
                    <a:pt x="1840" y="66"/>
                  </a:lnTo>
                  <a:lnTo>
                    <a:pt x="1766" y="80"/>
                  </a:lnTo>
                  <a:lnTo>
                    <a:pt x="1695" y="100"/>
                  </a:lnTo>
                  <a:lnTo>
                    <a:pt x="1629" y="127"/>
                  </a:lnTo>
                  <a:lnTo>
                    <a:pt x="1569" y="160"/>
                  </a:lnTo>
                  <a:lnTo>
                    <a:pt x="1516" y="198"/>
                  </a:lnTo>
                  <a:lnTo>
                    <a:pt x="1472" y="242"/>
                  </a:lnTo>
                  <a:lnTo>
                    <a:pt x="1402" y="219"/>
                  </a:lnTo>
                  <a:lnTo>
                    <a:pt x="1329" y="202"/>
                  </a:lnTo>
                  <a:lnTo>
                    <a:pt x="1253" y="190"/>
                  </a:lnTo>
                  <a:lnTo>
                    <a:pt x="1176" y="183"/>
                  </a:lnTo>
                  <a:lnTo>
                    <a:pt x="1097" y="181"/>
                  </a:lnTo>
                  <a:lnTo>
                    <a:pt x="1019" y="185"/>
                  </a:lnTo>
                  <a:lnTo>
                    <a:pt x="924" y="197"/>
                  </a:lnTo>
                  <a:lnTo>
                    <a:pt x="835" y="217"/>
                  </a:lnTo>
                  <a:lnTo>
                    <a:pt x="753" y="243"/>
                  </a:lnTo>
                  <a:lnTo>
                    <a:pt x="677" y="275"/>
                  </a:lnTo>
                  <a:lnTo>
                    <a:pt x="610" y="312"/>
                  </a:lnTo>
                  <a:lnTo>
                    <a:pt x="550" y="355"/>
                  </a:lnTo>
                  <a:lnTo>
                    <a:pt x="500" y="402"/>
                  </a:lnTo>
                  <a:lnTo>
                    <a:pt x="460" y="453"/>
                  </a:lnTo>
                  <a:lnTo>
                    <a:pt x="430" y="506"/>
                  </a:lnTo>
                  <a:lnTo>
                    <a:pt x="406" y="621"/>
                  </a:lnTo>
                  <a:lnTo>
                    <a:pt x="412" y="681"/>
                  </a:lnTo>
                  <a:lnTo>
                    <a:pt x="408" y="687"/>
                  </a:lnTo>
                  <a:lnTo>
                    <a:pt x="324" y="698"/>
                  </a:lnTo>
                  <a:lnTo>
                    <a:pt x="245" y="718"/>
                  </a:lnTo>
                  <a:lnTo>
                    <a:pt x="174" y="747"/>
                  </a:lnTo>
                  <a:lnTo>
                    <a:pt x="112" y="783"/>
                  </a:lnTo>
                  <a:lnTo>
                    <a:pt x="62" y="827"/>
                  </a:lnTo>
                  <a:lnTo>
                    <a:pt x="24" y="879"/>
                  </a:lnTo>
                  <a:lnTo>
                    <a:pt x="0" y="989"/>
                  </a:lnTo>
                  <a:lnTo>
                    <a:pt x="14" y="1043"/>
                  </a:lnTo>
                  <a:lnTo>
                    <a:pt x="44" y="1094"/>
                  </a:lnTo>
                  <a:lnTo>
                    <a:pt x="90" y="1141"/>
                  </a:lnTo>
                  <a:lnTo>
                    <a:pt x="150" y="1183"/>
                  </a:lnTo>
                  <a:lnTo>
                    <a:pt x="225" y="1217"/>
                  </a:lnTo>
                  <a:lnTo>
                    <a:pt x="165" y="1266"/>
                  </a:lnTo>
                  <a:lnTo>
                    <a:pt x="124" y="1322"/>
                  </a:lnTo>
                  <a:lnTo>
                    <a:pt x="104" y="1382"/>
                  </a:lnTo>
                  <a:lnTo>
                    <a:pt x="105" y="1443"/>
                  </a:lnTo>
                  <a:lnTo>
                    <a:pt x="161" y="1550"/>
                  </a:lnTo>
                  <a:lnTo>
                    <a:pt x="212" y="1595"/>
                  </a:lnTo>
                  <a:lnTo>
                    <a:pt x="275" y="1633"/>
                  </a:lnTo>
                  <a:lnTo>
                    <a:pt x="349" y="1662"/>
                  </a:lnTo>
                  <a:lnTo>
                    <a:pt x="431" y="1683"/>
                  </a:lnTo>
                  <a:lnTo>
                    <a:pt x="519" y="1693"/>
                  </a:lnTo>
                  <a:lnTo>
                    <a:pt x="612" y="1692"/>
                  </a:lnTo>
                  <a:lnTo>
                    <a:pt x="621" y="1701"/>
                  </a:lnTo>
                  <a:lnTo>
                    <a:pt x="667" y="1744"/>
                  </a:lnTo>
                  <a:lnTo>
                    <a:pt x="719" y="1783"/>
                  </a:lnTo>
                  <a:lnTo>
                    <a:pt x="776" y="1818"/>
                  </a:lnTo>
                  <a:lnTo>
                    <a:pt x="838" y="1849"/>
                  </a:lnTo>
                  <a:lnTo>
                    <a:pt x="903" y="1876"/>
                  </a:lnTo>
                  <a:lnTo>
                    <a:pt x="972" y="1899"/>
                  </a:lnTo>
                  <a:lnTo>
                    <a:pt x="1044" y="1917"/>
                  </a:lnTo>
                  <a:lnTo>
                    <a:pt x="1119" y="1931"/>
                  </a:lnTo>
                  <a:lnTo>
                    <a:pt x="1195" y="1941"/>
                  </a:lnTo>
                  <a:lnTo>
                    <a:pt x="1273" y="1945"/>
                  </a:lnTo>
                  <a:lnTo>
                    <a:pt x="1351" y="1946"/>
                  </a:lnTo>
                  <a:lnTo>
                    <a:pt x="1429" y="1941"/>
                  </a:lnTo>
                  <a:lnTo>
                    <a:pt x="1507" y="1932"/>
                  </a:lnTo>
                  <a:lnTo>
                    <a:pt x="1583" y="1917"/>
                  </a:lnTo>
                  <a:lnTo>
                    <a:pt x="1659" y="1898"/>
                  </a:lnTo>
                  <a:lnTo>
                    <a:pt x="1732" y="1874"/>
                  </a:lnTo>
                  <a:lnTo>
                    <a:pt x="1792" y="1922"/>
                  </a:lnTo>
                  <a:lnTo>
                    <a:pt x="1861" y="1964"/>
                  </a:lnTo>
                  <a:lnTo>
                    <a:pt x="1939" y="2000"/>
                  </a:lnTo>
                  <a:lnTo>
                    <a:pt x="2024" y="2029"/>
                  </a:lnTo>
                  <a:lnTo>
                    <a:pt x="2115" y="2051"/>
                  </a:lnTo>
                  <a:lnTo>
                    <a:pt x="2202" y="2064"/>
                  </a:lnTo>
                  <a:lnTo>
                    <a:pt x="2289" y="2070"/>
                  </a:lnTo>
                  <a:lnTo>
                    <a:pt x="2374" y="2069"/>
                  </a:lnTo>
                  <a:lnTo>
                    <a:pt x="2458" y="2062"/>
                  </a:lnTo>
                  <a:lnTo>
                    <a:pt x="2539" y="2048"/>
                  </a:lnTo>
                  <a:lnTo>
                    <a:pt x="2617" y="2029"/>
                  </a:lnTo>
                  <a:lnTo>
                    <a:pt x="2691" y="2005"/>
                  </a:lnTo>
                  <a:lnTo>
                    <a:pt x="2760" y="1975"/>
                  </a:lnTo>
                  <a:lnTo>
                    <a:pt x="2823" y="1940"/>
                  </a:lnTo>
                  <a:lnTo>
                    <a:pt x="2879" y="1901"/>
                  </a:lnTo>
                  <a:lnTo>
                    <a:pt x="2927" y="1857"/>
                  </a:lnTo>
                  <a:lnTo>
                    <a:pt x="2967" y="1808"/>
                  </a:lnTo>
                  <a:lnTo>
                    <a:pt x="2998" y="1756"/>
                  </a:lnTo>
                  <a:lnTo>
                    <a:pt x="3072" y="1781"/>
                  </a:lnTo>
                  <a:lnTo>
                    <a:pt x="3150" y="1799"/>
                  </a:lnTo>
                  <a:lnTo>
                    <a:pt x="3232" y="1810"/>
                  </a:lnTo>
                  <a:lnTo>
                    <a:pt x="3315" y="1814"/>
                  </a:lnTo>
                  <a:lnTo>
                    <a:pt x="3405" y="1810"/>
                  </a:lnTo>
                  <a:lnTo>
                    <a:pt x="3490" y="1798"/>
                  </a:lnTo>
                  <a:lnTo>
                    <a:pt x="3571" y="1780"/>
                  </a:lnTo>
                  <a:lnTo>
                    <a:pt x="3646" y="1754"/>
                  </a:lnTo>
                  <a:lnTo>
                    <a:pt x="3714" y="1723"/>
                  </a:lnTo>
                  <a:lnTo>
                    <a:pt x="3774" y="1686"/>
                  </a:lnTo>
                  <a:lnTo>
                    <a:pt x="3826" y="1644"/>
                  </a:lnTo>
                  <a:lnTo>
                    <a:pt x="3868" y="1598"/>
                  </a:lnTo>
                  <a:lnTo>
                    <a:pt x="3919" y="1495"/>
                  </a:lnTo>
                  <a:lnTo>
                    <a:pt x="3926" y="1440"/>
                  </a:lnTo>
                  <a:lnTo>
                    <a:pt x="4016" y="1428"/>
                  </a:lnTo>
                  <a:lnTo>
                    <a:pt x="4102" y="1409"/>
                  </a:lnTo>
                  <a:lnTo>
                    <a:pt x="4183" y="1384"/>
                  </a:lnTo>
                  <a:lnTo>
                    <a:pt x="4259" y="1353"/>
                  </a:lnTo>
                  <a:lnTo>
                    <a:pt x="4331" y="1313"/>
                  </a:lnTo>
                  <a:lnTo>
                    <a:pt x="4393" y="1269"/>
                  </a:lnTo>
                  <a:lnTo>
                    <a:pt x="4444" y="1220"/>
                  </a:lnTo>
                  <a:lnTo>
                    <a:pt x="4484" y="1169"/>
                  </a:lnTo>
                  <a:lnTo>
                    <a:pt x="4513" y="1115"/>
                  </a:lnTo>
                  <a:lnTo>
                    <a:pt x="4537" y="1003"/>
                  </a:lnTo>
                  <a:lnTo>
                    <a:pt x="4531" y="947"/>
                  </a:lnTo>
                  <a:lnTo>
                    <a:pt x="4514" y="891"/>
                  </a:lnTo>
                  <a:lnTo>
                    <a:pt x="4484" y="836"/>
                  </a:lnTo>
                  <a:lnTo>
                    <a:pt x="4443" y="783"/>
                  </a:lnTo>
                  <a:lnTo>
                    <a:pt x="4389" y="733"/>
                  </a:lnTo>
                  <a:lnTo>
                    <a:pt x="4397" y="722"/>
                  </a:lnTo>
                  <a:lnTo>
                    <a:pt x="4432" y="632"/>
                  </a:lnTo>
                  <a:lnTo>
                    <a:pt x="4434" y="576"/>
                  </a:lnTo>
                  <a:lnTo>
                    <a:pt x="4422" y="523"/>
                  </a:lnTo>
                  <a:lnTo>
                    <a:pt x="4361" y="423"/>
                  </a:lnTo>
                  <a:lnTo>
                    <a:pt x="4313" y="379"/>
                  </a:lnTo>
                  <a:lnTo>
                    <a:pt x="4254" y="339"/>
                  </a:lnTo>
                  <a:lnTo>
                    <a:pt x="4185" y="306"/>
                  </a:lnTo>
                  <a:lnTo>
                    <a:pt x="4108" y="279"/>
                  </a:lnTo>
                  <a:lnTo>
                    <a:pt x="4022" y="260"/>
                  </a:lnTo>
                  <a:lnTo>
                    <a:pt x="3999" y="207"/>
                  </a:lnTo>
                  <a:lnTo>
                    <a:pt x="3962" y="158"/>
                  </a:lnTo>
                  <a:lnTo>
                    <a:pt x="3912" y="113"/>
                  </a:lnTo>
                  <a:lnTo>
                    <a:pt x="3850" y="75"/>
                  </a:lnTo>
                  <a:lnTo>
                    <a:pt x="3783" y="45"/>
                  </a:lnTo>
                  <a:lnTo>
                    <a:pt x="3711" y="22"/>
                  </a:lnTo>
                  <a:lnTo>
                    <a:pt x="3635" y="8"/>
                  </a:lnTo>
                  <a:lnTo>
                    <a:pt x="3557" y="0"/>
                  </a:lnTo>
                  <a:lnTo>
                    <a:pt x="3479" y="1"/>
                  </a:lnTo>
                  <a:lnTo>
                    <a:pt x="3402" y="8"/>
                  </a:lnTo>
                  <a:lnTo>
                    <a:pt x="3327" y="23"/>
                  </a:lnTo>
                  <a:lnTo>
                    <a:pt x="3256" y="45"/>
                  </a:lnTo>
                  <a:lnTo>
                    <a:pt x="3191" y="75"/>
                  </a:lnTo>
                  <a:lnTo>
                    <a:pt x="3132" y="111"/>
                  </a:lnTo>
                  <a:lnTo>
                    <a:pt x="3098" y="87"/>
                  </a:lnTo>
                  <a:lnTo>
                    <a:pt x="3018" y="45"/>
                  </a:lnTo>
                  <a:lnTo>
                    <a:pt x="2896" y="10"/>
                  </a:lnTo>
                  <a:lnTo>
                    <a:pt x="2817" y="1"/>
                  </a:lnTo>
                  <a:lnTo>
                    <a:pt x="2738"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pic>
          <p:nvPicPr>
            <p:cNvPr id="25" name="Picture 104">
              <a:extLst>
                <a:ext uri="{FF2B5EF4-FFF2-40B4-BE49-F238E27FC236}">
                  <a16:creationId xmlns:a16="http://schemas.microsoft.com/office/drawing/2014/main" id="{DACECDA0-28C6-B381-069D-A7AA4088BA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2" y="7822"/>
              <a:ext cx="115" cy="1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3">
              <a:extLst>
                <a:ext uri="{FF2B5EF4-FFF2-40B4-BE49-F238E27FC236}">
                  <a16:creationId xmlns:a16="http://schemas.microsoft.com/office/drawing/2014/main" id="{389DF399-F3A3-0A15-DD55-C58DDF337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5" y="7190"/>
              <a:ext cx="230" cy="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2">
              <a:extLst>
                <a:ext uri="{FF2B5EF4-FFF2-40B4-BE49-F238E27FC236}">
                  <a16:creationId xmlns:a16="http://schemas.microsoft.com/office/drawing/2014/main" id="{8BCFB8C3-CF43-69A9-43B8-7242172712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26" y="6475"/>
              <a:ext cx="345" cy="345"/>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101">
              <a:extLst>
                <a:ext uri="{FF2B5EF4-FFF2-40B4-BE49-F238E27FC236}">
                  <a16:creationId xmlns:a16="http://schemas.microsoft.com/office/drawing/2014/main" id="{02EEDF1D-3345-1F7F-1093-F967DE075711}"/>
                </a:ext>
              </a:extLst>
            </p:cNvPr>
            <p:cNvSpPr>
              <a:spLocks/>
            </p:cNvSpPr>
            <p:nvPr/>
          </p:nvSpPr>
          <p:spPr bwMode="auto">
            <a:xfrm>
              <a:off x="13543" y="4092"/>
              <a:ext cx="4537" cy="2070"/>
            </a:xfrm>
            <a:custGeom>
              <a:avLst/>
              <a:gdLst>
                <a:gd name="T0" fmla="+- 0 13955 13543"/>
                <a:gd name="T1" fmla="*/ T0 w 4537"/>
                <a:gd name="T2" fmla="+- 0 4656 4093"/>
                <a:gd name="T3" fmla="*/ 4656 h 2070"/>
                <a:gd name="T4" fmla="+- 0 14043 13543"/>
                <a:gd name="T5" fmla="*/ T4 w 4537"/>
                <a:gd name="T6" fmla="+- 0 4495 4093"/>
                <a:gd name="T7" fmla="*/ 4495 h 2070"/>
                <a:gd name="T8" fmla="+- 0 14220 13543"/>
                <a:gd name="T9" fmla="*/ T8 w 4537"/>
                <a:gd name="T10" fmla="+- 0 4368 4093"/>
                <a:gd name="T11" fmla="*/ 4368 h 2070"/>
                <a:gd name="T12" fmla="+- 0 14467 13543"/>
                <a:gd name="T13" fmla="*/ T12 w 4537"/>
                <a:gd name="T14" fmla="+- 0 4290 4093"/>
                <a:gd name="T15" fmla="*/ 4290 h 2070"/>
                <a:gd name="T16" fmla="+- 0 14719 13543"/>
                <a:gd name="T17" fmla="*/ T16 w 4537"/>
                <a:gd name="T18" fmla="+- 0 4276 4093"/>
                <a:gd name="T19" fmla="*/ 4276 h 2070"/>
                <a:gd name="T20" fmla="+- 0 14945 13543"/>
                <a:gd name="T21" fmla="*/ T20 w 4537"/>
                <a:gd name="T22" fmla="+- 0 4312 4093"/>
                <a:gd name="T23" fmla="*/ 4312 h 2070"/>
                <a:gd name="T24" fmla="+- 0 15112 13543"/>
                <a:gd name="T25" fmla="*/ T24 w 4537"/>
                <a:gd name="T26" fmla="+- 0 4253 4093"/>
                <a:gd name="T27" fmla="*/ 4253 h 2070"/>
                <a:gd name="T28" fmla="+- 0 15309 13543"/>
                <a:gd name="T29" fmla="*/ T28 w 4537"/>
                <a:gd name="T30" fmla="+- 0 4173 4093"/>
                <a:gd name="T31" fmla="*/ 4173 h 2070"/>
                <a:gd name="T32" fmla="+- 0 15539 13543"/>
                <a:gd name="T33" fmla="*/ T32 w 4537"/>
                <a:gd name="T34" fmla="+- 0 4150 4093"/>
                <a:gd name="T35" fmla="*/ 4150 h 2070"/>
                <a:gd name="T36" fmla="+- 0 15772 13543"/>
                <a:gd name="T37" fmla="*/ T36 w 4537"/>
                <a:gd name="T38" fmla="+- 0 4190 4093"/>
                <a:gd name="T39" fmla="*/ 4190 h 2070"/>
                <a:gd name="T40" fmla="+- 0 15945 13543"/>
                <a:gd name="T41" fmla="*/ T40 w 4537"/>
                <a:gd name="T42" fmla="+- 0 4206 4093"/>
                <a:gd name="T43" fmla="*/ 4206 h 2070"/>
                <a:gd name="T44" fmla="+- 0 16130 13543"/>
                <a:gd name="T45" fmla="*/ T44 w 4537"/>
                <a:gd name="T46" fmla="+- 0 4115 4093"/>
                <a:gd name="T47" fmla="*/ 4115 h 2070"/>
                <a:gd name="T48" fmla="+- 0 16360 13543"/>
                <a:gd name="T49" fmla="*/ T48 w 4537"/>
                <a:gd name="T50" fmla="+- 0 4094 4093"/>
                <a:gd name="T51" fmla="*/ 4094 h 2070"/>
                <a:gd name="T52" fmla="+- 0 16603 13543"/>
                <a:gd name="T53" fmla="*/ T52 w 4537"/>
                <a:gd name="T54" fmla="+- 0 4158 4093"/>
                <a:gd name="T55" fmla="*/ 4158 h 2070"/>
                <a:gd name="T56" fmla="+- 0 16799 13543"/>
                <a:gd name="T57" fmla="*/ T56 w 4537"/>
                <a:gd name="T58" fmla="+- 0 4138 4093"/>
                <a:gd name="T59" fmla="*/ 4138 h 2070"/>
                <a:gd name="T60" fmla="+- 0 17022 13543"/>
                <a:gd name="T61" fmla="*/ T60 w 4537"/>
                <a:gd name="T62" fmla="+- 0 4094 4093"/>
                <a:gd name="T63" fmla="*/ 4094 h 2070"/>
                <a:gd name="T64" fmla="+- 0 17254 13543"/>
                <a:gd name="T65" fmla="*/ T64 w 4537"/>
                <a:gd name="T66" fmla="+- 0 4115 4093"/>
                <a:gd name="T67" fmla="*/ 4115 h 2070"/>
                <a:gd name="T68" fmla="+- 0 17455 13543"/>
                <a:gd name="T69" fmla="*/ T68 w 4537"/>
                <a:gd name="T70" fmla="+- 0 4206 4093"/>
                <a:gd name="T71" fmla="*/ 4206 h 2070"/>
                <a:gd name="T72" fmla="+- 0 17565 13543"/>
                <a:gd name="T73" fmla="*/ T72 w 4537"/>
                <a:gd name="T74" fmla="+- 0 4353 4093"/>
                <a:gd name="T75" fmla="*/ 4353 h 2070"/>
                <a:gd name="T76" fmla="+- 0 17797 13543"/>
                <a:gd name="T77" fmla="*/ T76 w 4537"/>
                <a:gd name="T78" fmla="+- 0 4432 4093"/>
                <a:gd name="T79" fmla="*/ 4432 h 2070"/>
                <a:gd name="T80" fmla="+- 0 17941 13543"/>
                <a:gd name="T81" fmla="*/ T80 w 4537"/>
                <a:gd name="T82" fmla="+- 0 4564 4093"/>
                <a:gd name="T83" fmla="*/ 4564 h 2070"/>
                <a:gd name="T84" fmla="+- 0 17953 13543"/>
                <a:gd name="T85" fmla="*/ T84 w 4537"/>
                <a:gd name="T86" fmla="+- 0 4792 4093"/>
                <a:gd name="T87" fmla="*/ 4792 h 2070"/>
                <a:gd name="T88" fmla="+- 0 18027 13543"/>
                <a:gd name="T89" fmla="*/ T88 w 4537"/>
                <a:gd name="T90" fmla="+- 0 4929 4093"/>
                <a:gd name="T91" fmla="*/ 4929 h 2070"/>
                <a:gd name="T92" fmla="+- 0 18080 13543"/>
                <a:gd name="T93" fmla="*/ T92 w 4537"/>
                <a:gd name="T94" fmla="+- 0 5096 4093"/>
                <a:gd name="T95" fmla="*/ 5096 h 2070"/>
                <a:gd name="T96" fmla="+- 0 17987 13543"/>
                <a:gd name="T97" fmla="*/ T96 w 4537"/>
                <a:gd name="T98" fmla="+- 0 5313 4093"/>
                <a:gd name="T99" fmla="*/ 5313 h 2070"/>
                <a:gd name="T100" fmla="+- 0 17802 13543"/>
                <a:gd name="T101" fmla="*/ T100 w 4537"/>
                <a:gd name="T102" fmla="+- 0 5446 4093"/>
                <a:gd name="T103" fmla="*/ 5446 h 2070"/>
                <a:gd name="T104" fmla="+- 0 17559 13543"/>
                <a:gd name="T105" fmla="*/ T104 w 4537"/>
                <a:gd name="T106" fmla="+- 0 5521 4093"/>
                <a:gd name="T107" fmla="*/ 5521 h 2070"/>
                <a:gd name="T108" fmla="+- 0 17411 13543"/>
                <a:gd name="T109" fmla="*/ T108 w 4537"/>
                <a:gd name="T110" fmla="+- 0 5691 4093"/>
                <a:gd name="T111" fmla="*/ 5691 h 2070"/>
                <a:gd name="T112" fmla="+- 0 17257 13543"/>
                <a:gd name="T113" fmla="*/ T112 w 4537"/>
                <a:gd name="T114" fmla="+- 0 5816 4093"/>
                <a:gd name="T115" fmla="*/ 5816 h 2070"/>
                <a:gd name="T116" fmla="+- 0 17033 13543"/>
                <a:gd name="T117" fmla="*/ T116 w 4537"/>
                <a:gd name="T118" fmla="+- 0 5891 4093"/>
                <a:gd name="T119" fmla="*/ 5891 h 2070"/>
                <a:gd name="T120" fmla="+- 0 16775 13543"/>
                <a:gd name="T121" fmla="*/ T120 w 4537"/>
                <a:gd name="T122" fmla="+- 0 5903 4093"/>
                <a:gd name="T123" fmla="*/ 5903 h 2070"/>
                <a:gd name="T124" fmla="+- 0 16541 13543"/>
                <a:gd name="T125" fmla="*/ T124 w 4537"/>
                <a:gd name="T126" fmla="+- 0 5849 4093"/>
                <a:gd name="T127" fmla="*/ 5849 h 2070"/>
                <a:gd name="T128" fmla="+- 0 16422 13543"/>
                <a:gd name="T129" fmla="*/ T128 w 4537"/>
                <a:gd name="T130" fmla="+- 0 5994 4093"/>
                <a:gd name="T131" fmla="*/ 5994 h 2070"/>
                <a:gd name="T132" fmla="+- 0 16234 13543"/>
                <a:gd name="T133" fmla="*/ T132 w 4537"/>
                <a:gd name="T134" fmla="+- 0 6098 4093"/>
                <a:gd name="T135" fmla="*/ 6098 h 2070"/>
                <a:gd name="T136" fmla="+- 0 16001 13543"/>
                <a:gd name="T137" fmla="*/ T136 w 4537"/>
                <a:gd name="T138" fmla="+- 0 6155 4093"/>
                <a:gd name="T139" fmla="*/ 6155 h 2070"/>
                <a:gd name="T140" fmla="+- 0 15745 13543"/>
                <a:gd name="T141" fmla="*/ T140 w 4537"/>
                <a:gd name="T142" fmla="+- 0 6157 4093"/>
                <a:gd name="T143" fmla="*/ 6157 h 2070"/>
                <a:gd name="T144" fmla="+- 0 15482 13543"/>
                <a:gd name="T145" fmla="*/ T144 w 4537"/>
                <a:gd name="T146" fmla="+- 0 6093 4093"/>
                <a:gd name="T147" fmla="*/ 6093 h 2070"/>
                <a:gd name="T148" fmla="+- 0 15275 13543"/>
                <a:gd name="T149" fmla="*/ T148 w 4537"/>
                <a:gd name="T150" fmla="+- 0 5967 4093"/>
                <a:gd name="T151" fmla="*/ 5967 h 2070"/>
                <a:gd name="T152" fmla="+- 0 15050 13543"/>
                <a:gd name="T153" fmla="*/ T152 w 4537"/>
                <a:gd name="T154" fmla="+- 0 6025 4093"/>
                <a:gd name="T155" fmla="*/ 6025 h 2070"/>
                <a:gd name="T156" fmla="+- 0 14816 13543"/>
                <a:gd name="T157" fmla="*/ T156 w 4537"/>
                <a:gd name="T158" fmla="+- 0 6038 4093"/>
                <a:gd name="T159" fmla="*/ 6038 h 2070"/>
                <a:gd name="T160" fmla="+- 0 14587 13543"/>
                <a:gd name="T161" fmla="*/ T160 w 4537"/>
                <a:gd name="T162" fmla="+- 0 6010 4093"/>
                <a:gd name="T163" fmla="*/ 6010 h 2070"/>
                <a:gd name="T164" fmla="+- 0 14381 13543"/>
                <a:gd name="T165" fmla="*/ T164 w 4537"/>
                <a:gd name="T166" fmla="+- 0 5942 4093"/>
                <a:gd name="T167" fmla="*/ 5942 h 2070"/>
                <a:gd name="T168" fmla="+- 0 14210 13543"/>
                <a:gd name="T169" fmla="*/ T168 w 4537"/>
                <a:gd name="T170" fmla="+- 0 5837 4093"/>
                <a:gd name="T171" fmla="*/ 5837 h 2070"/>
                <a:gd name="T172" fmla="+- 0 14158 13543"/>
                <a:gd name="T173" fmla="*/ T172 w 4537"/>
                <a:gd name="T174" fmla="+- 0 5788 4093"/>
                <a:gd name="T175" fmla="*/ 5788 h 2070"/>
                <a:gd name="T176" fmla="+- 0 13974 13543"/>
                <a:gd name="T177" fmla="*/ T176 w 4537"/>
                <a:gd name="T178" fmla="+- 0 5776 4093"/>
                <a:gd name="T179" fmla="*/ 5776 h 2070"/>
                <a:gd name="T180" fmla="+- 0 13755 13543"/>
                <a:gd name="T181" fmla="*/ T180 w 4537"/>
                <a:gd name="T182" fmla="+- 0 5688 4093"/>
                <a:gd name="T183" fmla="*/ 5688 h 2070"/>
                <a:gd name="T184" fmla="+- 0 13647 13543"/>
                <a:gd name="T185" fmla="*/ T184 w 4537"/>
                <a:gd name="T186" fmla="+- 0 5475 4093"/>
                <a:gd name="T187" fmla="*/ 5475 h 2070"/>
                <a:gd name="T188" fmla="+- 0 13768 13543"/>
                <a:gd name="T189" fmla="*/ T188 w 4537"/>
                <a:gd name="T190" fmla="+- 0 5310 4093"/>
                <a:gd name="T191" fmla="*/ 5310 h 2070"/>
                <a:gd name="T192" fmla="+- 0 13587 13543"/>
                <a:gd name="T193" fmla="*/ T192 w 4537"/>
                <a:gd name="T194" fmla="+- 0 5187 4093"/>
                <a:gd name="T195" fmla="*/ 5187 h 2070"/>
                <a:gd name="T196" fmla="+- 0 13546 13543"/>
                <a:gd name="T197" fmla="*/ T196 w 4537"/>
                <a:gd name="T198" fmla="+- 0 5027 4093"/>
                <a:gd name="T199" fmla="*/ 5027 h 2070"/>
                <a:gd name="T200" fmla="+- 0 13717 13543"/>
                <a:gd name="T201" fmla="*/ T200 w 4537"/>
                <a:gd name="T202" fmla="+- 0 4840 4093"/>
                <a:gd name="T203" fmla="*/ 4840 h 2070"/>
                <a:gd name="T204" fmla="+- 0 13951 13543"/>
                <a:gd name="T205" fmla="*/ T204 w 4537"/>
                <a:gd name="T206" fmla="+- 0 4780 4093"/>
                <a:gd name="T207" fmla="*/ 4780 h 20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4537" h="2070">
                  <a:moveTo>
                    <a:pt x="412" y="681"/>
                  </a:moveTo>
                  <a:lnTo>
                    <a:pt x="406" y="621"/>
                  </a:lnTo>
                  <a:lnTo>
                    <a:pt x="412" y="563"/>
                  </a:lnTo>
                  <a:lnTo>
                    <a:pt x="430" y="506"/>
                  </a:lnTo>
                  <a:lnTo>
                    <a:pt x="460" y="453"/>
                  </a:lnTo>
                  <a:lnTo>
                    <a:pt x="500" y="402"/>
                  </a:lnTo>
                  <a:lnTo>
                    <a:pt x="550" y="355"/>
                  </a:lnTo>
                  <a:lnTo>
                    <a:pt x="610" y="312"/>
                  </a:lnTo>
                  <a:lnTo>
                    <a:pt x="677" y="275"/>
                  </a:lnTo>
                  <a:lnTo>
                    <a:pt x="753" y="243"/>
                  </a:lnTo>
                  <a:lnTo>
                    <a:pt x="835" y="217"/>
                  </a:lnTo>
                  <a:lnTo>
                    <a:pt x="924" y="197"/>
                  </a:lnTo>
                  <a:lnTo>
                    <a:pt x="1019" y="185"/>
                  </a:lnTo>
                  <a:lnTo>
                    <a:pt x="1097" y="181"/>
                  </a:lnTo>
                  <a:lnTo>
                    <a:pt x="1176" y="183"/>
                  </a:lnTo>
                  <a:lnTo>
                    <a:pt x="1253" y="190"/>
                  </a:lnTo>
                  <a:lnTo>
                    <a:pt x="1329" y="202"/>
                  </a:lnTo>
                  <a:lnTo>
                    <a:pt x="1402" y="219"/>
                  </a:lnTo>
                  <a:lnTo>
                    <a:pt x="1472" y="242"/>
                  </a:lnTo>
                  <a:lnTo>
                    <a:pt x="1516" y="198"/>
                  </a:lnTo>
                  <a:lnTo>
                    <a:pt x="1569" y="160"/>
                  </a:lnTo>
                  <a:lnTo>
                    <a:pt x="1629" y="127"/>
                  </a:lnTo>
                  <a:lnTo>
                    <a:pt x="1695" y="100"/>
                  </a:lnTo>
                  <a:lnTo>
                    <a:pt x="1766" y="80"/>
                  </a:lnTo>
                  <a:lnTo>
                    <a:pt x="1840" y="66"/>
                  </a:lnTo>
                  <a:lnTo>
                    <a:pt x="1917" y="58"/>
                  </a:lnTo>
                  <a:lnTo>
                    <a:pt x="1996" y="57"/>
                  </a:lnTo>
                  <a:lnTo>
                    <a:pt x="2075" y="63"/>
                  </a:lnTo>
                  <a:lnTo>
                    <a:pt x="2153" y="77"/>
                  </a:lnTo>
                  <a:lnTo>
                    <a:pt x="2229" y="97"/>
                  </a:lnTo>
                  <a:lnTo>
                    <a:pt x="2297" y="124"/>
                  </a:lnTo>
                  <a:lnTo>
                    <a:pt x="2359" y="157"/>
                  </a:lnTo>
                  <a:lnTo>
                    <a:pt x="2402" y="113"/>
                  </a:lnTo>
                  <a:lnTo>
                    <a:pt x="2456" y="76"/>
                  </a:lnTo>
                  <a:lnTo>
                    <a:pt x="2518" y="45"/>
                  </a:lnTo>
                  <a:lnTo>
                    <a:pt x="2587" y="22"/>
                  </a:lnTo>
                  <a:lnTo>
                    <a:pt x="2661" y="7"/>
                  </a:lnTo>
                  <a:lnTo>
                    <a:pt x="2738" y="0"/>
                  </a:lnTo>
                  <a:lnTo>
                    <a:pt x="2817" y="1"/>
                  </a:lnTo>
                  <a:lnTo>
                    <a:pt x="2896" y="10"/>
                  </a:lnTo>
                  <a:lnTo>
                    <a:pt x="2973" y="29"/>
                  </a:lnTo>
                  <a:lnTo>
                    <a:pt x="3060" y="65"/>
                  </a:lnTo>
                  <a:lnTo>
                    <a:pt x="3132" y="111"/>
                  </a:lnTo>
                  <a:lnTo>
                    <a:pt x="3191" y="75"/>
                  </a:lnTo>
                  <a:lnTo>
                    <a:pt x="3256" y="45"/>
                  </a:lnTo>
                  <a:lnTo>
                    <a:pt x="3327" y="23"/>
                  </a:lnTo>
                  <a:lnTo>
                    <a:pt x="3402" y="8"/>
                  </a:lnTo>
                  <a:lnTo>
                    <a:pt x="3479" y="1"/>
                  </a:lnTo>
                  <a:lnTo>
                    <a:pt x="3557" y="0"/>
                  </a:lnTo>
                  <a:lnTo>
                    <a:pt x="3635" y="8"/>
                  </a:lnTo>
                  <a:lnTo>
                    <a:pt x="3711" y="22"/>
                  </a:lnTo>
                  <a:lnTo>
                    <a:pt x="3783" y="45"/>
                  </a:lnTo>
                  <a:lnTo>
                    <a:pt x="3850" y="75"/>
                  </a:lnTo>
                  <a:lnTo>
                    <a:pt x="3912" y="113"/>
                  </a:lnTo>
                  <a:lnTo>
                    <a:pt x="3962" y="158"/>
                  </a:lnTo>
                  <a:lnTo>
                    <a:pt x="3999" y="207"/>
                  </a:lnTo>
                  <a:lnTo>
                    <a:pt x="4022" y="260"/>
                  </a:lnTo>
                  <a:lnTo>
                    <a:pt x="4108" y="279"/>
                  </a:lnTo>
                  <a:lnTo>
                    <a:pt x="4185" y="306"/>
                  </a:lnTo>
                  <a:lnTo>
                    <a:pt x="4254" y="339"/>
                  </a:lnTo>
                  <a:lnTo>
                    <a:pt x="4313" y="379"/>
                  </a:lnTo>
                  <a:lnTo>
                    <a:pt x="4361" y="423"/>
                  </a:lnTo>
                  <a:lnTo>
                    <a:pt x="4398" y="471"/>
                  </a:lnTo>
                  <a:lnTo>
                    <a:pt x="4434" y="576"/>
                  </a:lnTo>
                  <a:lnTo>
                    <a:pt x="4432" y="632"/>
                  </a:lnTo>
                  <a:lnTo>
                    <a:pt x="4410" y="699"/>
                  </a:lnTo>
                  <a:lnTo>
                    <a:pt x="4389" y="733"/>
                  </a:lnTo>
                  <a:lnTo>
                    <a:pt x="4443" y="783"/>
                  </a:lnTo>
                  <a:lnTo>
                    <a:pt x="4484" y="836"/>
                  </a:lnTo>
                  <a:lnTo>
                    <a:pt x="4514" y="891"/>
                  </a:lnTo>
                  <a:lnTo>
                    <a:pt x="4531" y="947"/>
                  </a:lnTo>
                  <a:lnTo>
                    <a:pt x="4537" y="1003"/>
                  </a:lnTo>
                  <a:lnTo>
                    <a:pt x="4531" y="1060"/>
                  </a:lnTo>
                  <a:lnTo>
                    <a:pt x="4484" y="1169"/>
                  </a:lnTo>
                  <a:lnTo>
                    <a:pt x="4444" y="1220"/>
                  </a:lnTo>
                  <a:lnTo>
                    <a:pt x="4393" y="1269"/>
                  </a:lnTo>
                  <a:lnTo>
                    <a:pt x="4331" y="1313"/>
                  </a:lnTo>
                  <a:lnTo>
                    <a:pt x="4259" y="1353"/>
                  </a:lnTo>
                  <a:lnTo>
                    <a:pt x="4183" y="1384"/>
                  </a:lnTo>
                  <a:lnTo>
                    <a:pt x="4102" y="1409"/>
                  </a:lnTo>
                  <a:lnTo>
                    <a:pt x="4016" y="1428"/>
                  </a:lnTo>
                  <a:lnTo>
                    <a:pt x="3926" y="1440"/>
                  </a:lnTo>
                  <a:lnTo>
                    <a:pt x="3919" y="1495"/>
                  </a:lnTo>
                  <a:lnTo>
                    <a:pt x="3868" y="1598"/>
                  </a:lnTo>
                  <a:lnTo>
                    <a:pt x="3826" y="1644"/>
                  </a:lnTo>
                  <a:lnTo>
                    <a:pt x="3774" y="1686"/>
                  </a:lnTo>
                  <a:lnTo>
                    <a:pt x="3714" y="1723"/>
                  </a:lnTo>
                  <a:lnTo>
                    <a:pt x="3646" y="1754"/>
                  </a:lnTo>
                  <a:lnTo>
                    <a:pt x="3571" y="1780"/>
                  </a:lnTo>
                  <a:lnTo>
                    <a:pt x="3490" y="1798"/>
                  </a:lnTo>
                  <a:lnTo>
                    <a:pt x="3405" y="1810"/>
                  </a:lnTo>
                  <a:lnTo>
                    <a:pt x="3315" y="1814"/>
                  </a:lnTo>
                  <a:lnTo>
                    <a:pt x="3232" y="1810"/>
                  </a:lnTo>
                  <a:lnTo>
                    <a:pt x="3150" y="1799"/>
                  </a:lnTo>
                  <a:lnTo>
                    <a:pt x="3072" y="1781"/>
                  </a:lnTo>
                  <a:lnTo>
                    <a:pt x="2998" y="1756"/>
                  </a:lnTo>
                  <a:lnTo>
                    <a:pt x="2967" y="1808"/>
                  </a:lnTo>
                  <a:lnTo>
                    <a:pt x="2927" y="1857"/>
                  </a:lnTo>
                  <a:lnTo>
                    <a:pt x="2879" y="1901"/>
                  </a:lnTo>
                  <a:lnTo>
                    <a:pt x="2823" y="1940"/>
                  </a:lnTo>
                  <a:lnTo>
                    <a:pt x="2760" y="1975"/>
                  </a:lnTo>
                  <a:lnTo>
                    <a:pt x="2691" y="2005"/>
                  </a:lnTo>
                  <a:lnTo>
                    <a:pt x="2617" y="2029"/>
                  </a:lnTo>
                  <a:lnTo>
                    <a:pt x="2539" y="2048"/>
                  </a:lnTo>
                  <a:lnTo>
                    <a:pt x="2458" y="2062"/>
                  </a:lnTo>
                  <a:lnTo>
                    <a:pt x="2374" y="2069"/>
                  </a:lnTo>
                  <a:lnTo>
                    <a:pt x="2289" y="2070"/>
                  </a:lnTo>
                  <a:lnTo>
                    <a:pt x="2202" y="2064"/>
                  </a:lnTo>
                  <a:lnTo>
                    <a:pt x="2115" y="2051"/>
                  </a:lnTo>
                  <a:lnTo>
                    <a:pt x="2024" y="2029"/>
                  </a:lnTo>
                  <a:lnTo>
                    <a:pt x="1939" y="2000"/>
                  </a:lnTo>
                  <a:lnTo>
                    <a:pt x="1861" y="1964"/>
                  </a:lnTo>
                  <a:lnTo>
                    <a:pt x="1792" y="1922"/>
                  </a:lnTo>
                  <a:lnTo>
                    <a:pt x="1732" y="1874"/>
                  </a:lnTo>
                  <a:lnTo>
                    <a:pt x="1659" y="1898"/>
                  </a:lnTo>
                  <a:lnTo>
                    <a:pt x="1583" y="1917"/>
                  </a:lnTo>
                  <a:lnTo>
                    <a:pt x="1507" y="1932"/>
                  </a:lnTo>
                  <a:lnTo>
                    <a:pt x="1429" y="1941"/>
                  </a:lnTo>
                  <a:lnTo>
                    <a:pt x="1351" y="1946"/>
                  </a:lnTo>
                  <a:lnTo>
                    <a:pt x="1273" y="1945"/>
                  </a:lnTo>
                  <a:lnTo>
                    <a:pt x="1195" y="1941"/>
                  </a:lnTo>
                  <a:lnTo>
                    <a:pt x="1119" y="1931"/>
                  </a:lnTo>
                  <a:lnTo>
                    <a:pt x="1044" y="1917"/>
                  </a:lnTo>
                  <a:lnTo>
                    <a:pt x="972" y="1899"/>
                  </a:lnTo>
                  <a:lnTo>
                    <a:pt x="903" y="1876"/>
                  </a:lnTo>
                  <a:lnTo>
                    <a:pt x="838" y="1849"/>
                  </a:lnTo>
                  <a:lnTo>
                    <a:pt x="776" y="1818"/>
                  </a:lnTo>
                  <a:lnTo>
                    <a:pt x="719" y="1783"/>
                  </a:lnTo>
                  <a:lnTo>
                    <a:pt x="667" y="1744"/>
                  </a:lnTo>
                  <a:lnTo>
                    <a:pt x="621" y="1701"/>
                  </a:lnTo>
                  <a:lnTo>
                    <a:pt x="618" y="1698"/>
                  </a:lnTo>
                  <a:lnTo>
                    <a:pt x="615" y="1695"/>
                  </a:lnTo>
                  <a:lnTo>
                    <a:pt x="612" y="1692"/>
                  </a:lnTo>
                  <a:lnTo>
                    <a:pt x="519" y="1693"/>
                  </a:lnTo>
                  <a:lnTo>
                    <a:pt x="431" y="1683"/>
                  </a:lnTo>
                  <a:lnTo>
                    <a:pt x="349" y="1662"/>
                  </a:lnTo>
                  <a:lnTo>
                    <a:pt x="275" y="1633"/>
                  </a:lnTo>
                  <a:lnTo>
                    <a:pt x="212" y="1595"/>
                  </a:lnTo>
                  <a:lnTo>
                    <a:pt x="161" y="1550"/>
                  </a:lnTo>
                  <a:lnTo>
                    <a:pt x="125" y="1500"/>
                  </a:lnTo>
                  <a:lnTo>
                    <a:pt x="104" y="1382"/>
                  </a:lnTo>
                  <a:lnTo>
                    <a:pt x="124" y="1322"/>
                  </a:lnTo>
                  <a:lnTo>
                    <a:pt x="165" y="1266"/>
                  </a:lnTo>
                  <a:lnTo>
                    <a:pt x="225" y="1217"/>
                  </a:lnTo>
                  <a:lnTo>
                    <a:pt x="150" y="1183"/>
                  </a:lnTo>
                  <a:lnTo>
                    <a:pt x="90" y="1141"/>
                  </a:lnTo>
                  <a:lnTo>
                    <a:pt x="44" y="1094"/>
                  </a:lnTo>
                  <a:lnTo>
                    <a:pt x="14" y="1043"/>
                  </a:lnTo>
                  <a:lnTo>
                    <a:pt x="0" y="989"/>
                  </a:lnTo>
                  <a:lnTo>
                    <a:pt x="3" y="934"/>
                  </a:lnTo>
                  <a:lnTo>
                    <a:pt x="62" y="827"/>
                  </a:lnTo>
                  <a:lnTo>
                    <a:pt x="112" y="783"/>
                  </a:lnTo>
                  <a:lnTo>
                    <a:pt x="174" y="747"/>
                  </a:lnTo>
                  <a:lnTo>
                    <a:pt x="245" y="718"/>
                  </a:lnTo>
                  <a:lnTo>
                    <a:pt x="324" y="698"/>
                  </a:lnTo>
                  <a:lnTo>
                    <a:pt x="408" y="687"/>
                  </a:lnTo>
                  <a:lnTo>
                    <a:pt x="412" y="681"/>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33" name="Picture 100">
              <a:extLst>
                <a:ext uri="{FF2B5EF4-FFF2-40B4-BE49-F238E27FC236}">
                  <a16:creationId xmlns:a16="http://schemas.microsoft.com/office/drawing/2014/main" id="{615BC826-D24B-E165-F770-A33F2573CD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91" y="7812"/>
              <a:ext cx="136" cy="1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9">
              <a:extLst>
                <a:ext uri="{FF2B5EF4-FFF2-40B4-BE49-F238E27FC236}">
                  <a16:creationId xmlns:a16="http://schemas.microsoft.com/office/drawing/2014/main" id="{B1AF66F2-4579-4A63-948C-9099BB83FA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65" y="7180"/>
              <a:ext cx="251" cy="2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8">
              <a:extLst>
                <a:ext uri="{FF2B5EF4-FFF2-40B4-BE49-F238E27FC236}">
                  <a16:creationId xmlns:a16="http://schemas.microsoft.com/office/drawing/2014/main" id="{E73E5D2A-3569-AAA1-AF89-769C8BD7A4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16" y="6464"/>
              <a:ext cx="366" cy="366"/>
            </a:xfrm>
            <a:prstGeom prst="rect">
              <a:avLst/>
            </a:prstGeom>
            <a:noFill/>
            <a:extLst>
              <a:ext uri="{909E8E84-426E-40DD-AFC4-6F175D3DCCD1}">
                <a14:hiddenFill xmlns:a14="http://schemas.microsoft.com/office/drawing/2010/main">
                  <a:solidFill>
                    <a:srgbClr val="FFFFFF"/>
                  </a:solidFill>
                </a14:hiddenFill>
              </a:ext>
            </a:extLst>
          </p:spPr>
        </p:pic>
        <p:sp>
          <p:nvSpPr>
            <p:cNvPr id="36" name="AutoShape 97">
              <a:extLst>
                <a:ext uri="{FF2B5EF4-FFF2-40B4-BE49-F238E27FC236}">
                  <a16:creationId xmlns:a16="http://schemas.microsoft.com/office/drawing/2014/main" id="{732942FA-BD8F-24E1-92CA-A740DFEC5F96}"/>
                </a:ext>
              </a:extLst>
            </p:cNvPr>
            <p:cNvSpPr>
              <a:spLocks/>
            </p:cNvSpPr>
            <p:nvPr/>
          </p:nvSpPr>
          <p:spPr bwMode="auto">
            <a:xfrm>
              <a:off x="13772" y="5301"/>
              <a:ext cx="2797" cy="657"/>
            </a:xfrm>
            <a:custGeom>
              <a:avLst/>
              <a:gdLst>
                <a:gd name="T0" fmla="+- 0 14038 13773"/>
                <a:gd name="T1" fmla="*/ T0 w 2797"/>
                <a:gd name="T2" fmla="+- 0 5340 5302"/>
                <a:gd name="T3" fmla="*/ 5340 h 657"/>
                <a:gd name="T4" fmla="+- 0 13969 13773"/>
                <a:gd name="T5" fmla="*/ T4 w 2797"/>
                <a:gd name="T6" fmla="+- 0 5340 5302"/>
                <a:gd name="T7" fmla="*/ 5340 h 657"/>
                <a:gd name="T8" fmla="+- 0 13901 13773"/>
                <a:gd name="T9" fmla="*/ T8 w 2797"/>
                <a:gd name="T10" fmla="+- 0 5333 5302"/>
                <a:gd name="T11" fmla="*/ 5333 h 657"/>
                <a:gd name="T12" fmla="+- 0 13835 13773"/>
                <a:gd name="T13" fmla="*/ T12 w 2797"/>
                <a:gd name="T14" fmla="+- 0 5321 5302"/>
                <a:gd name="T15" fmla="*/ 5321 h 657"/>
                <a:gd name="T16" fmla="+- 0 13773 13773"/>
                <a:gd name="T17" fmla="*/ T16 w 2797"/>
                <a:gd name="T18" fmla="+- 0 5302 5302"/>
                <a:gd name="T19" fmla="*/ 5302 h 657"/>
                <a:gd name="T20" fmla="+- 0 14273 13773"/>
                <a:gd name="T21" fmla="*/ T20 w 2797"/>
                <a:gd name="T22" fmla="+- 0 5758 5302"/>
                <a:gd name="T23" fmla="*/ 5758 h 657"/>
                <a:gd name="T24" fmla="+- 0 14245 13773"/>
                <a:gd name="T25" fmla="*/ T24 w 2797"/>
                <a:gd name="T26" fmla="+- 0 5764 5302"/>
                <a:gd name="T27" fmla="*/ 5764 h 657"/>
                <a:gd name="T28" fmla="+- 0 14216 13773"/>
                <a:gd name="T29" fmla="*/ T28 w 2797"/>
                <a:gd name="T30" fmla="+- 0 5769 5302"/>
                <a:gd name="T31" fmla="*/ 5769 h 657"/>
                <a:gd name="T32" fmla="+- 0 14186 13773"/>
                <a:gd name="T33" fmla="*/ T32 w 2797"/>
                <a:gd name="T34" fmla="+- 0 5773 5302"/>
                <a:gd name="T35" fmla="*/ 5773 h 657"/>
                <a:gd name="T36" fmla="+- 0 14157 13773"/>
                <a:gd name="T37" fmla="*/ T36 w 2797"/>
                <a:gd name="T38" fmla="+- 0 5776 5302"/>
                <a:gd name="T39" fmla="*/ 5776 h 657"/>
                <a:gd name="T40" fmla="+- 0 15275 13773"/>
                <a:gd name="T41" fmla="*/ T40 w 2797"/>
                <a:gd name="T42" fmla="+- 0 5958 5302"/>
                <a:gd name="T43" fmla="*/ 5958 h 657"/>
                <a:gd name="T44" fmla="+- 0 15254 13773"/>
                <a:gd name="T45" fmla="*/ T44 w 2797"/>
                <a:gd name="T46" fmla="+- 0 5939 5302"/>
                <a:gd name="T47" fmla="*/ 5939 h 657"/>
                <a:gd name="T48" fmla="+- 0 15236 13773"/>
                <a:gd name="T49" fmla="*/ T48 w 2797"/>
                <a:gd name="T50" fmla="+- 0 5918 5302"/>
                <a:gd name="T51" fmla="*/ 5918 h 657"/>
                <a:gd name="T52" fmla="+- 0 15219 13773"/>
                <a:gd name="T53" fmla="*/ T52 w 2797"/>
                <a:gd name="T54" fmla="+- 0 5897 5302"/>
                <a:gd name="T55" fmla="*/ 5897 h 657"/>
                <a:gd name="T56" fmla="+- 0 15205 13773"/>
                <a:gd name="T57" fmla="*/ T56 w 2797"/>
                <a:gd name="T58" fmla="+- 0 5875 5302"/>
                <a:gd name="T59" fmla="*/ 5875 h 657"/>
                <a:gd name="T60" fmla="+- 0 16570 13773"/>
                <a:gd name="T61" fmla="*/ T60 w 2797"/>
                <a:gd name="T62" fmla="+- 0 5751 5302"/>
                <a:gd name="T63" fmla="*/ 5751 h 657"/>
                <a:gd name="T64" fmla="+- 0 16566 13773"/>
                <a:gd name="T65" fmla="*/ T64 w 2797"/>
                <a:gd name="T66" fmla="+- 0 5774 5302"/>
                <a:gd name="T67" fmla="*/ 5774 h 657"/>
                <a:gd name="T68" fmla="+- 0 16560 13773"/>
                <a:gd name="T69" fmla="*/ T68 w 2797"/>
                <a:gd name="T70" fmla="+- 0 5797 5302"/>
                <a:gd name="T71" fmla="*/ 5797 h 657"/>
                <a:gd name="T72" fmla="+- 0 16552 13773"/>
                <a:gd name="T73" fmla="*/ T72 w 2797"/>
                <a:gd name="T74" fmla="+- 0 5820 5302"/>
                <a:gd name="T75" fmla="*/ 5820 h 657"/>
                <a:gd name="T76" fmla="+- 0 16542 13773"/>
                <a:gd name="T77" fmla="*/ T76 w 2797"/>
                <a:gd name="T78" fmla="+- 0 5842 5302"/>
                <a:gd name="T79" fmla="*/ 5842 h 6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797" h="657">
                  <a:moveTo>
                    <a:pt x="265" y="38"/>
                  </a:moveTo>
                  <a:lnTo>
                    <a:pt x="196" y="38"/>
                  </a:lnTo>
                  <a:lnTo>
                    <a:pt x="128" y="31"/>
                  </a:lnTo>
                  <a:lnTo>
                    <a:pt x="62" y="19"/>
                  </a:lnTo>
                  <a:lnTo>
                    <a:pt x="0" y="0"/>
                  </a:lnTo>
                  <a:moveTo>
                    <a:pt x="500" y="456"/>
                  </a:moveTo>
                  <a:lnTo>
                    <a:pt x="472" y="462"/>
                  </a:lnTo>
                  <a:lnTo>
                    <a:pt x="443" y="467"/>
                  </a:lnTo>
                  <a:lnTo>
                    <a:pt x="413" y="471"/>
                  </a:lnTo>
                  <a:lnTo>
                    <a:pt x="384" y="474"/>
                  </a:lnTo>
                  <a:moveTo>
                    <a:pt x="1502" y="656"/>
                  </a:moveTo>
                  <a:lnTo>
                    <a:pt x="1481" y="637"/>
                  </a:lnTo>
                  <a:lnTo>
                    <a:pt x="1463" y="616"/>
                  </a:lnTo>
                  <a:lnTo>
                    <a:pt x="1446" y="595"/>
                  </a:lnTo>
                  <a:lnTo>
                    <a:pt x="1432" y="573"/>
                  </a:lnTo>
                  <a:moveTo>
                    <a:pt x="2797" y="449"/>
                  </a:moveTo>
                  <a:lnTo>
                    <a:pt x="2793" y="472"/>
                  </a:lnTo>
                  <a:lnTo>
                    <a:pt x="2787" y="495"/>
                  </a:lnTo>
                  <a:lnTo>
                    <a:pt x="2779" y="518"/>
                  </a:lnTo>
                  <a:lnTo>
                    <a:pt x="2769" y="540"/>
                  </a:lnTo>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37" name="Picture 96">
              <a:extLst>
                <a:ext uri="{FF2B5EF4-FFF2-40B4-BE49-F238E27FC236}">
                  <a16:creationId xmlns:a16="http://schemas.microsoft.com/office/drawing/2014/main" id="{2F90C3E6-70CF-E78B-D6A6-4D9917DD07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15" y="5175"/>
              <a:ext cx="362" cy="363"/>
            </a:xfrm>
            <a:prstGeom prst="rect">
              <a:avLst/>
            </a:prstGeom>
            <a:noFill/>
            <a:extLst>
              <a:ext uri="{909E8E84-426E-40DD-AFC4-6F175D3DCCD1}">
                <a14:hiddenFill xmlns:a14="http://schemas.microsoft.com/office/drawing/2010/main">
                  <a:solidFill>
                    <a:srgbClr val="FFFFFF"/>
                  </a:solidFill>
                </a14:hiddenFill>
              </a:ext>
            </a:extLst>
          </p:spPr>
        </p:pic>
        <p:sp>
          <p:nvSpPr>
            <p:cNvPr id="38" name="AutoShape 95">
              <a:extLst>
                <a:ext uri="{FF2B5EF4-FFF2-40B4-BE49-F238E27FC236}">
                  <a16:creationId xmlns:a16="http://schemas.microsoft.com/office/drawing/2014/main" id="{01680E45-52A9-EF2B-3A3D-7228F3DB5C3E}"/>
                </a:ext>
              </a:extLst>
            </p:cNvPr>
            <p:cNvSpPr>
              <a:spLocks/>
            </p:cNvSpPr>
            <p:nvPr/>
          </p:nvSpPr>
          <p:spPr bwMode="auto">
            <a:xfrm>
              <a:off x="13955" y="4197"/>
              <a:ext cx="3976" cy="752"/>
            </a:xfrm>
            <a:custGeom>
              <a:avLst/>
              <a:gdLst>
                <a:gd name="T0" fmla="+- 0 17930 13955"/>
                <a:gd name="T1" fmla="*/ T0 w 3976"/>
                <a:gd name="T2" fmla="+- 0 4821 4198"/>
                <a:gd name="T3" fmla="*/ 4821 h 752"/>
                <a:gd name="T4" fmla="+- 0 17902 13955"/>
                <a:gd name="T5" fmla="*/ T4 w 3976"/>
                <a:gd name="T6" fmla="+- 0 4857 4198"/>
                <a:gd name="T7" fmla="*/ 4857 h 752"/>
                <a:gd name="T8" fmla="+- 0 17866 13955"/>
                <a:gd name="T9" fmla="*/ T8 w 3976"/>
                <a:gd name="T10" fmla="+- 0 4891 4198"/>
                <a:gd name="T11" fmla="*/ 4891 h 752"/>
                <a:gd name="T12" fmla="+- 0 17825 13955"/>
                <a:gd name="T13" fmla="*/ T12 w 3976"/>
                <a:gd name="T14" fmla="+- 0 4922 4198"/>
                <a:gd name="T15" fmla="*/ 4922 h 752"/>
                <a:gd name="T16" fmla="+- 0 17778 13955"/>
                <a:gd name="T17" fmla="*/ T16 w 3976"/>
                <a:gd name="T18" fmla="+- 0 4949 4198"/>
                <a:gd name="T19" fmla="*/ 4949 h 752"/>
                <a:gd name="T20" fmla="+- 0 17566 13955"/>
                <a:gd name="T21" fmla="*/ T20 w 3976"/>
                <a:gd name="T22" fmla="+- 0 4345 4198"/>
                <a:gd name="T23" fmla="*/ 4345 h 752"/>
                <a:gd name="T24" fmla="+- 0 17570 13955"/>
                <a:gd name="T25" fmla="*/ T24 w 3976"/>
                <a:gd name="T26" fmla="+- 0 4360 4198"/>
                <a:gd name="T27" fmla="*/ 4360 h 752"/>
                <a:gd name="T28" fmla="+- 0 17572 13955"/>
                <a:gd name="T29" fmla="*/ T28 w 3976"/>
                <a:gd name="T30" fmla="+- 0 4376 4198"/>
                <a:gd name="T31" fmla="*/ 4376 h 752"/>
                <a:gd name="T32" fmla="+- 0 17574 13955"/>
                <a:gd name="T33" fmla="*/ T32 w 3976"/>
                <a:gd name="T34" fmla="+- 0 4391 4198"/>
                <a:gd name="T35" fmla="*/ 4391 h 752"/>
                <a:gd name="T36" fmla="+- 0 17574 13955"/>
                <a:gd name="T37" fmla="*/ T36 w 3976"/>
                <a:gd name="T38" fmla="+- 0 4406 4198"/>
                <a:gd name="T39" fmla="*/ 4406 h 752"/>
                <a:gd name="T40" fmla="+- 0 16596 13955"/>
                <a:gd name="T41" fmla="*/ T40 w 3976"/>
                <a:gd name="T42" fmla="+- 0 4275 4198"/>
                <a:gd name="T43" fmla="*/ 4275 h 752"/>
                <a:gd name="T44" fmla="+- 0 16612 13955"/>
                <a:gd name="T45" fmla="*/ T44 w 3976"/>
                <a:gd name="T46" fmla="+- 0 4254 4198"/>
                <a:gd name="T47" fmla="*/ 4254 h 752"/>
                <a:gd name="T48" fmla="+- 0 16631 13955"/>
                <a:gd name="T49" fmla="*/ T48 w 3976"/>
                <a:gd name="T50" fmla="+- 0 4234 4198"/>
                <a:gd name="T51" fmla="*/ 4234 h 752"/>
                <a:gd name="T52" fmla="+- 0 16651 13955"/>
                <a:gd name="T53" fmla="*/ T52 w 3976"/>
                <a:gd name="T54" fmla="+- 0 4216 4198"/>
                <a:gd name="T55" fmla="*/ 4216 h 752"/>
                <a:gd name="T56" fmla="+- 0 16674 13955"/>
                <a:gd name="T57" fmla="*/ T56 w 3976"/>
                <a:gd name="T58" fmla="+- 0 4198 4198"/>
                <a:gd name="T59" fmla="*/ 4198 h 752"/>
                <a:gd name="T60" fmla="+- 0 15869 13955"/>
                <a:gd name="T61" fmla="*/ T60 w 3976"/>
                <a:gd name="T62" fmla="+- 0 4312 4198"/>
                <a:gd name="T63" fmla="*/ 4312 h 752"/>
                <a:gd name="T64" fmla="+- 0 15875 13955"/>
                <a:gd name="T65" fmla="*/ T64 w 3976"/>
                <a:gd name="T66" fmla="+- 0 4294 4198"/>
                <a:gd name="T67" fmla="*/ 4294 h 752"/>
                <a:gd name="T68" fmla="+- 0 15884 13955"/>
                <a:gd name="T69" fmla="*/ T68 w 3976"/>
                <a:gd name="T70" fmla="+- 0 4278 4198"/>
                <a:gd name="T71" fmla="*/ 4278 h 752"/>
                <a:gd name="T72" fmla="+- 0 15894 13955"/>
                <a:gd name="T73" fmla="*/ T72 w 3976"/>
                <a:gd name="T74" fmla="+- 0 4261 4198"/>
                <a:gd name="T75" fmla="*/ 4261 h 752"/>
                <a:gd name="T76" fmla="+- 0 15906 13955"/>
                <a:gd name="T77" fmla="*/ T76 w 3976"/>
                <a:gd name="T78" fmla="+- 0 4245 4198"/>
                <a:gd name="T79" fmla="*/ 4245 h 752"/>
                <a:gd name="T80" fmla="+- 0 15015 13955"/>
                <a:gd name="T81" fmla="*/ T80 w 3976"/>
                <a:gd name="T82" fmla="+- 0 4334 4198"/>
                <a:gd name="T83" fmla="*/ 4334 h 752"/>
                <a:gd name="T84" fmla="+- 0 15051 13955"/>
                <a:gd name="T85" fmla="*/ T84 w 3976"/>
                <a:gd name="T86" fmla="+- 0 4348 4198"/>
                <a:gd name="T87" fmla="*/ 4348 h 752"/>
                <a:gd name="T88" fmla="+- 0 15086 13955"/>
                <a:gd name="T89" fmla="*/ T88 w 3976"/>
                <a:gd name="T90" fmla="+- 0 4364 4198"/>
                <a:gd name="T91" fmla="*/ 4364 h 752"/>
                <a:gd name="T92" fmla="+- 0 15119 13955"/>
                <a:gd name="T93" fmla="*/ T92 w 3976"/>
                <a:gd name="T94" fmla="+- 0 4381 4198"/>
                <a:gd name="T95" fmla="*/ 4381 h 752"/>
                <a:gd name="T96" fmla="+- 0 15151 13955"/>
                <a:gd name="T97" fmla="*/ T96 w 3976"/>
                <a:gd name="T98" fmla="+- 0 4399 4198"/>
                <a:gd name="T99" fmla="*/ 4399 h 752"/>
                <a:gd name="T100" fmla="+- 0 13979 13955"/>
                <a:gd name="T101" fmla="*/ T100 w 3976"/>
                <a:gd name="T102" fmla="+- 0 4842 4198"/>
                <a:gd name="T103" fmla="*/ 4842 h 752"/>
                <a:gd name="T104" fmla="+- 0 13971 13955"/>
                <a:gd name="T105" fmla="*/ T104 w 3976"/>
                <a:gd name="T106" fmla="+- 0 4825 4198"/>
                <a:gd name="T107" fmla="*/ 4825 h 752"/>
                <a:gd name="T108" fmla="+- 0 13965 13955"/>
                <a:gd name="T109" fmla="*/ T108 w 3976"/>
                <a:gd name="T110" fmla="+- 0 4808 4198"/>
                <a:gd name="T111" fmla="*/ 4808 h 752"/>
                <a:gd name="T112" fmla="+- 0 13960 13955"/>
                <a:gd name="T113" fmla="*/ T112 w 3976"/>
                <a:gd name="T114" fmla="+- 0 4791 4198"/>
                <a:gd name="T115" fmla="*/ 4791 h 752"/>
                <a:gd name="T116" fmla="+- 0 13955 13955"/>
                <a:gd name="T117" fmla="*/ T116 w 3976"/>
                <a:gd name="T118" fmla="+- 0 4774 4198"/>
                <a:gd name="T119" fmla="*/ 4774 h 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3976" h="752">
                  <a:moveTo>
                    <a:pt x="3975" y="623"/>
                  </a:moveTo>
                  <a:lnTo>
                    <a:pt x="3947" y="659"/>
                  </a:lnTo>
                  <a:lnTo>
                    <a:pt x="3911" y="693"/>
                  </a:lnTo>
                  <a:lnTo>
                    <a:pt x="3870" y="724"/>
                  </a:lnTo>
                  <a:lnTo>
                    <a:pt x="3823" y="751"/>
                  </a:lnTo>
                  <a:moveTo>
                    <a:pt x="3611" y="147"/>
                  </a:moveTo>
                  <a:lnTo>
                    <a:pt x="3615" y="162"/>
                  </a:lnTo>
                  <a:lnTo>
                    <a:pt x="3617" y="178"/>
                  </a:lnTo>
                  <a:lnTo>
                    <a:pt x="3619" y="193"/>
                  </a:lnTo>
                  <a:lnTo>
                    <a:pt x="3619" y="208"/>
                  </a:lnTo>
                  <a:moveTo>
                    <a:pt x="2641" y="77"/>
                  </a:moveTo>
                  <a:lnTo>
                    <a:pt x="2657" y="56"/>
                  </a:lnTo>
                  <a:lnTo>
                    <a:pt x="2676" y="36"/>
                  </a:lnTo>
                  <a:lnTo>
                    <a:pt x="2696" y="18"/>
                  </a:lnTo>
                  <a:lnTo>
                    <a:pt x="2719" y="0"/>
                  </a:lnTo>
                  <a:moveTo>
                    <a:pt x="1914" y="114"/>
                  </a:moveTo>
                  <a:lnTo>
                    <a:pt x="1920" y="96"/>
                  </a:lnTo>
                  <a:lnTo>
                    <a:pt x="1929" y="80"/>
                  </a:lnTo>
                  <a:lnTo>
                    <a:pt x="1939" y="63"/>
                  </a:lnTo>
                  <a:lnTo>
                    <a:pt x="1951" y="47"/>
                  </a:lnTo>
                  <a:moveTo>
                    <a:pt x="1060" y="136"/>
                  </a:moveTo>
                  <a:lnTo>
                    <a:pt x="1096" y="150"/>
                  </a:lnTo>
                  <a:lnTo>
                    <a:pt x="1131" y="166"/>
                  </a:lnTo>
                  <a:lnTo>
                    <a:pt x="1164" y="183"/>
                  </a:lnTo>
                  <a:lnTo>
                    <a:pt x="1196" y="201"/>
                  </a:lnTo>
                  <a:moveTo>
                    <a:pt x="24" y="644"/>
                  </a:moveTo>
                  <a:lnTo>
                    <a:pt x="16" y="627"/>
                  </a:lnTo>
                  <a:lnTo>
                    <a:pt x="10" y="610"/>
                  </a:lnTo>
                  <a:lnTo>
                    <a:pt x="5" y="593"/>
                  </a:lnTo>
                  <a:lnTo>
                    <a:pt x="0" y="576"/>
                  </a:lnTo>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dirty="0">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83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VALIDAR, CARGAR Y ENVIAR</a:t>
            </a:r>
            <a:endParaRPr lang="es-CO" sz="2000" dirty="0"/>
          </a:p>
        </p:txBody>
      </p:sp>
      <p:pic>
        <p:nvPicPr>
          <p:cNvPr id="23" name="Imagen 22">
            <a:extLst>
              <a:ext uri="{FF2B5EF4-FFF2-40B4-BE49-F238E27FC236}">
                <a16:creationId xmlns:a16="http://schemas.microsoft.com/office/drawing/2014/main" id="{55CFF847-C507-395F-32D7-8556FAD4784F}"/>
              </a:ext>
            </a:extLst>
          </p:cNvPr>
          <p:cNvPicPr>
            <a:picLocks noChangeAspect="1"/>
          </p:cNvPicPr>
          <p:nvPr/>
        </p:nvPicPr>
        <p:blipFill>
          <a:blip r:embed="rId6"/>
          <a:stretch>
            <a:fillRect/>
          </a:stretch>
        </p:blipFill>
        <p:spPr>
          <a:xfrm>
            <a:off x="888520" y="1375076"/>
            <a:ext cx="6590582" cy="4511414"/>
          </a:xfrm>
          <a:prstGeom prst="rect">
            <a:avLst/>
          </a:prstGeom>
        </p:spPr>
      </p:pic>
      <p:sp>
        <p:nvSpPr>
          <p:cNvPr id="2" name="Diagrama de flujo: conector 1">
            <a:extLst>
              <a:ext uri="{FF2B5EF4-FFF2-40B4-BE49-F238E27FC236}">
                <a16:creationId xmlns:a16="http://schemas.microsoft.com/office/drawing/2014/main" id="{25984992-EF8C-C1CC-A110-AAD3F18DCC86}"/>
              </a:ext>
            </a:extLst>
          </p:cNvPr>
          <p:cNvSpPr/>
          <p:nvPr/>
        </p:nvSpPr>
        <p:spPr>
          <a:xfrm>
            <a:off x="2157754" y="5266770"/>
            <a:ext cx="897147" cy="32780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CuadroTexto 41">
            <a:extLst>
              <a:ext uri="{FF2B5EF4-FFF2-40B4-BE49-F238E27FC236}">
                <a16:creationId xmlns:a16="http://schemas.microsoft.com/office/drawing/2014/main" id="{6F06941D-89BE-4DE2-975D-9456AD0CD1A9}"/>
              </a:ext>
            </a:extLst>
          </p:cNvPr>
          <p:cNvSpPr txBox="1"/>
          <p:nvPr/>
        </p:nvSpPr>
        <p:spPr>
          <a:xfrm>
            <a:off x="6793364" y="4909986"/>
            <a:ext cx="4160422" cy="1077218"/>
          </a:xfrm>
          <a:prstGeom prst="rect">
            <a:avLst/>
          </a:prstGeom>
          <a:noFill/>
        </p:spPr>
        <p:txBody>
          <a:bodyPr wrap="square">
            <a:spAutoFit/>
          </a:bodyPr>
          <a:lstStyle/>
          <a:p>
            <a:pPr marL="285750" indent="-285750" algn="just">
              <a:buFont typeface="Arial" panose="020B0604020202020204" pitchFamily="34" charset="0"/>
              <a:buChar char="•"/>
            </a:pPr>
            <a:r>
              <a:rPr lang="es-ES" sz="1600" dirty="0">
                <a:latin typeface="Arial MT"/>
              </a:rPr>
              <a:t>Si falta alguna imagen, el reporte indicará la factura y el tipo de documento pendiente, y no podrá continuar el proceso.</a:t>
            </a:r>
          </a:p>
        </p:txBody>
      </p:sp>
      <p:cxnSp>
        <p:nvCxnSpPr>
          <p:cNvPr id="9" name="Conector recto de flecha 8">
            <a:extLst>
              <a:ext uri="{FF2B5EF4-FFF2-40B4-BE49-F238E27FC236}">
                <a16:creationId xmlns:a16="http://schemas.microsoft.com/office/drawing/2014/main" id="{944D9B24-4018-AE9B-523D-41088FE10392}"/>
              </a:ext>
            </a:extLst>
          </p:cNvPr>
          <p:cNvCxnSpPr>
            <a:cxnSpLocks/>
            <a:endCxn id="2" idx="6"/>
          </p:cNvCxnSpPr>
          <p:nvPr/>
        </p:nvCxnSpPr>
        <p:spPr>
          <a:xfrm flipH="1">
            <a:off x="3054901" y="3953344"/>
            <a:ext cx="3959628" cy="1477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Nube 4">
            <a:extLst>
              <a:ext uri="{FF2B5EF4-FFF2-40B4-BE49-F238E27FC236}">
                <a16:creationId xmlns:a16="http://schemas.microsoft.com/office/drawing/2014/main" id="{1F93F4F7-C80B-C9FB-8AE5-292834147E58}"/>
              </a:ext>
            </a:extLst>
          </p:cNvPr>
          <p:cNvSpPr/>
          <p:nvPr/>
        </p:nvSpPr>
        <p:spPr>
          <a:xfrm>
            <a:off x="6793363" y="2606171"/>
            <a:ext cx="4029967" cy="1847997"/>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dirty="0"/>
          </a:p>
        </p:txBody>
      </p:sp>
      <p:sp>
        <p:nvSpPr>
          <p:cNvPr id="13" name="CuadroTexto 12">
            <a:extLst>
              <a:ext uri="{FF2B5EF4-FFF2-40B4-BE49-F238E27FC236}">
                <a16:creationId xmlns:a16="http://schemas.microsoft.com/office/drawing/2014/main" id="{8B369116-B380-B648-A0B4-9903C89BC2D9}"/>
              </a:ext>
            </a:extLst>
          </p:cNvPr>
          <p:cNvSpPr txBox="1"/>
          <p:nvPr/>
        </p:nvSpPr>
        <p:spPr>
          <a:xfrm>
            <a:off x="7174554" y="2832154"/>
            <a:ext cx="3069980" cy="1477328"/>
          </a:xfrm>
          <a:prstGeom prst="rect">
            <a:avLst/>
          </a:prstGeom>
          <a:noFill/>
        </p:spPr>
        <p:txBody>
          <a:bodyPr wrap="square">
            <a:spAutoFit/>
          </a:bodyPr>
          <a:lstStyle/>
          <a:p>
            <a:pPr algn="ctr"/>
            <a:r>
              <a:rPr lang="es-ES" sz="1800" dirty="0">
                <a:solidFill>
                  <a:schemeClr val="tx1"/>
                </a:solidFill>
                <a:effectLst/>
                <a:latin typeface="Arial MT"/>
                <a:ea typeface="Verdana" panose="020B0604030504040204" pitchFamily="34" charset="0"/>
                <a:cs typeface="Verdana" panose="020B0604030504040204" pitchFamily="34" charset="0"/>
              </a:rPr>
              <a:t>Si</a:t>
            </a:r>
            <a:r>
              <a:rPr lang="es-ES" sz="1800" spc="-20"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las</a:t>
            </a:r>
            <a:r>
              <a:rPr lang="es-ES" sz="1800" spc="-20"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imágenes</a:t>
            </a:r>
            <a:r>
              <a:rPr lang="es-ES" sz="1800" spc="-3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están</a:t>
            </a:r>
            <a:r>
              <a:rPr lang="es-ES" sz="1800" spc="-20"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bien</a:t>
            </a:r>
            <a:r>
              <a:rPr lang="es-ES" sz="1800" spc="-48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verás este aviso, para</a:t>
            </a:r>
            <a:r>
              <a:rPr lang="es-ES" sz="1800" spc="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continuar debes</a:t>
            </a:r>
            <a:r>
              <a:rPr lang="es-ES" sz="1800" spc="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seleccionar</a:t>
            </a:r>
            <a:r>
              <a:rPr lang="es-ES" sz="1800" spc="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el</a:t>
            </a:r>
            <a:r>
              <a:rPr lang="es-ES" sz="1800" spc="500"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botón</a:t>
            </a:r>
            <a:r>
              <a:rPr lang="es-ES" sz="1800" spc="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Enviar</a:t>
            </a:r>
            <a:r>
              <a:rPr lang="es-ES" sz="1800" spc="-5" dirty="0">
                <a:solidFill>
                  <a:schemeClr val="tx1"/>
                </a:solidFill>
                <a:effectLst/>
                <a:latin typeface="Arial MT"/>
                <a:ea typeface="Verdana" panose="020B0604030504040204" pitchFamily="34" charset="0"/>
                <a:cs typeface="Verdana" panose="020B0604030504040204" pitchFamily="34" charset="0"/>
              </a:rPr>
              <a:t> </a:t>
            </a:r>
            <a:r>
              <a:rPr lang="es-ES" sz="1800" dirty="0">
                <a:solidFill>
                  <a:schemeClr val="tx1"/>
                </a:solidFill>
                <a:effectLst/>
                <a:latin typeface="Arial MT"/>
                <a:ea typeface="Verdana" panose="020B0604030504040204" pitchFamily="34" charset="0"/>
                <a:cs typeface="Verdana" panose="020B0604030504040204" pitchFamily="34" charset="0"/>
              </a:rPr>
              <a:t>documentos</a:t>
            </a:r>
            <a:endParaRPr lang="es-CO" sz="11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736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ES" sz="2000" dirty="0">
                <a:solidFill>
                  <a:srgbClr val="FFFFFF"/>
                </a:solidFill>
                <a:latin typeface="Arial MT"/>
              </a:rPr>
              <a:t>ELABORACIÓN DE LOS MEDIOS DIGITALES (FORMULARIOS)</a:t>
            </a:r>
            <a:endParaRPr lang="es-CO" sz="2000" dirty="0"/>
          </a:p>
        </p:txBody>
      </p:sp>
      <p:sp>
        <p:nvSpPr>
          <p:cNvPr id="14" name="CuadroTexto 13">
            <a:extLst>
              <a:ext uri="{FF2B5EF4-FFF2-40B4-BE49-F238E27FC236}">
                <a16:creationId xmlns:a16="http://schemas.microsoft.com/office/drawing/2014/main" id="{CEF24845-D5C7-41F5-5FB8-9EDC732F77C6}"/>
              </a:ext>
            </a:extLst>
          </p:cNvPr>
          <p:cNvSpPr txBox="1"/>
          <p:nvPr/>
        </p:nvSpPr>
        <p:spPr>
          <a:xfrm>
            <a:off x="810881" y="1591869"/>
            <a:ext cx="9859994" cy="4524315"/>
          </a:xfrm>
          <a:prstGeom prst="rect">
            <a:avLst/>
          </a:prstGeom>
          <a:noFill/>
        </p:spPr>
        <p:txBody>
          <a:bodyPr wrap="square">
            <a:spAutoFit/>
          </a:bodyPr>
          <a:lstStyle/>
          <a:p>
            <a:pPr marL="285750" indent="-285750" algn="just">
              <a:buFont typeface="Arial" panose="020B0604020202020204" pitchFamily="34" charset="0"/>
              <a:buChar char="•"/>
            </a:pPr>
            <a:r>
              <a:rPr lang="es-ES" dirty="0">
                <a:latin typeface="Arial MT"/>
              </a:rPr>
              <a:t>No debe traer ningún carácter especial de fin de archivo ni de registro.</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Las longitudes definidas en los cuadros señalados en el anexo técnico se deben entender como el tamaño máximo de los campos, estos no deben ser complementados a su tamaño máximo con ceros o espacios.</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Los campos texto donde se solicita una descripción del evento no deben incluir la coma (,).</a:t>
            </a:r>
          </a:p>
          <a:p>
            <a:pPr marL="285750" indent="-285750" algn="just">
              <a:buFont typeface="Arial" panose="020B0604020202020204" pitchFamily="34" charset="0"/>
              <a:buChar char="•"/>
            </a:pPr>
            <a:endParaRPr lang="es-ES" dirty="0">
              <a:latin typeface="Arial MT"/>
            </a:endParaRPr>
          </a:p>
          <a:p>
            <a:pPr marL="285750" indent="-285750" algn="just">
              <a:buFont typeface="Arial" panose="020B0604020202020204" pitchFamily="34" charset="0"/>
              <a:buChar char="•"/>
            </a:pPr>
            <a:r>
              <a:rPr lang="es-ES" dirty="0">
                <a:latin typeface="Arial MT"/>
              </a:rPr>
              <a:t>Los valores registrados en los archivos planos no deben tener ninguna justificación (ceros o espacios), especialmente en los campos número de identificación, apellidos y nombres.</a:t>
            </a:r>
          </a:p>
          <a:p>
            <a:pPr algn="just"/>
            <a:endParaRPr lang="es-ES" dirty="0">
              <a:latin typeface="Arial MT"/>
            </a:endParaRPr>
          </a:p>
          <a:p>
            <a:pPr algn="just"/>
            <a:r>
              <a:rPr lang="es-ES" dirty="0">
                <a:latin typeface="Arial MT"/>
              </a:rPr>
              <a:t>Para el caso de las reclamaciones por parte de los prestadores de servicios de salud, se recomienda crear una carpeta con el nombre del formulario FURIPS o FURTRAN, el cual contendrá los archivos planos descritos en la circular 00022 de 2023: </a:t>
            </a:r>
            <a:r>
              <a:rPr lang="es-ES" dirty="0">
                <a:latin typeface="Arial MT"/>
                <a:hlinkClick r:id="rId6"/>
              </a:rPr>
              <a:t>https://www.adres.gov.co/normativa/circulares</a:t>
            </a:r>
            <a:r>
              <a:rPr lang="es-ES" dirty="0">
                <a:latin typeface="Arial MT"/>
              </a:rPr>
              <a:t> </a:t>
            </a:r>
            <a:endParaRPr lang="es-ES" dirty="0">
              <a:solidFill>
                <a:srgbClr val="2E569E"/>
              </a:solidFill>
              <a:latin typeface="Arial MT"/>
            </a:endParaRPr>
          </a:p>
          <a:p>
            <a:pPr marL="285750" indent="-285750" algn="just">
              <a:buFont typeface="Arial" panose="020B0604020202020204" pitchFamily="34" charset="0"/>
              <a:buChar char="•"/>
            </a:pPr>
            <a:endParaRPr lang="es-ES" dirty="0">
              <a:solidFill>
                <a:srgbClr val="2E569E"/>
              </a:solidFill>
              <a:latin typeface="Arial MT"/>
            </a:endParaRPr>
          </a:p>
        </p:txBody>
      </p:sp>
    </p:spTree>
    <p:extLst>
      <p:ext uri="{BB962C8B-B14F-4D97-AF65-F5344CB8AC3E}">
        <p14:creationId xmlns:p14="http://schemas.microsoft.com/office/powerpoint/2010/main" val="1347778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ENVIAR DOCUMENTOS – GENERACIÓN RESULTADO DE PRE-RADICACIÓN</a:t>
            </a:r>
            <a:endParaRPr lang="es-CO" sz="2000" dirty="0"/>
          </a:p>
        </p:txBody>
      </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8" name="Group 60">
            <a:extLst>
              <a:ext uri="{FF2B5EF4-FFF2-40B4-BE49-F238E27FC236}">
                <a16:creationId xmlns:a16="http://schemas.microsoft.com/office/drawing/2014/main" id="{47E7093F-31C0-7C92-38A3-7230287F4B5A}"/>
              </a:ext>
            </a:extLst>
          </p:cNvPr>
          <p:cNvGrpSpPr>
            <a:grpSpLocks/>
          </p:cNvGrpSpPr>
          <p:nvPr/>
        </p:nvGrpSpPr>
        <p:grpSpPr bwMode="auto">
          <a:xfrm>
            <a:off x="833398" y="1700947"/>
            <a:ext cx="9746453" cy="4638675"/>
            <a:chOff x="561" y="-1622"/>
            <a:chExt cx="17351" cy="8782"/>
          </a:xfrm>
        </p:grpSpPr>
        <p:sp>
          <p:nvSpPr>
            <p:cNvPr id="19" name="Freeform 69">
              <a:extLst>
                <a:ext uri="{FF2B5EF4-FFF2-40B4-BE49-F238E27FC236}">
                  <a16:creationId xmlns:a16="http://schemas.microsoft.com/office/drawing/2014/main" id="{17B29A78-3957-677B-41B0-BDB94A874F59}"/>
                </a:ext>
              </a:extLst>
            </p:cNvPr>
            <p:cNvSpPr>
              <a:spLocks/>
            </p:cNvSpPr>
            <p:nvPr/>
          </p:nvSpPr>
          <p:spPr bwMode="auto">
            <a:xfrm>
              <a:off x="10520" y="-547"/>
              <a:ext cx="7392" cy="3596"/>
            </a:xfrm>
            <a:custGeom>
              <a:avLst/>
              <a:gdLst>
                <a:gd name="T0" fmla="+- 0 14794 10520"/>
                <a:gd name="T1" fmla="*/ T0 w 7392"/>
                <a:gd name="T2" fmla="+- 0 -521 -546"/>
                <a:gd name="T3" fmla="*/ -521 h 3596"/>
                <a:gd name="T4" fmla="+- 0 14514 10520"/>
                <a:gd name="T5" fmla="*/ T4 w 7392"/>
                <a:gd name="T6" fmla="+- 0 -409 -546"/>
                <a:gd name="T7" fmla="*/ -409 h 3596"/>
                <a:gd name="T8" fmla="+- 0 14315 10520"/>
                <a:gd name="T9" fmla="*/ T8 w 7392"/>
                <a:gd name="T10" fmla="+- 0 -302 -546"/>
                <a:gd name="T11" fmla="*/ -302 h 3596"/>
                <a:gd name="T12" fmla="+- 0 14000 10520"/>
                <a:gd name="T13" fmla="*/ T12 w 7392"/>
                <a:gd name="T14" fmla="+- 0 -418 -546"/>
                <a:gd name="T15" fmla="*/ -418 h 3596"/>
                <a:gd name="T16" fmla="+- 0 13687 10520"/>
                <a:gd name="T17" fmla="*/ T16 w 7392"/>
                <a:gd name="T18" fmla="+- 0 -446 -546"/>
                <a:gd name="T19" fmla="*/ -446 h 3596"/>
                <a:gd name="T20" fmla="+- 0 13384 10520"/>
                <a:gd name="T21" fmla="*/ T20 w 7392"/>
                <a:gd name="T22" fmla="+- 0 -403 -546"/>
                <a:gd name="T23" fmla="*/ -403 h 3596"/>
                <a:gd name="T24" fmla="+- 0 13119 10520"/>
                <a:gd name="T25" fmla="*/ T24 w 7392"/>
                <a:gd name="T26" fmla="+- 0 -294 -546"/>
                <a:gd name="T27" fmla="*/ -294 h 3596"/>
                <a:gd name="T28" fmla="+- 0 12919 10520"/>
                <a:gd name="T29" fmla="*/ T28 w 7392"/>
                <a:gd name="T30" fmla="+- 0 -125 -546"/>
                <a:gd name="T31" fmla="*/ -125 h 3596"/>
                <a:gd name="T32" fmla="+- 0 12604 10520"/>
                <a:gd name="T33" fmla="*/ T32 w 7392"/>
                <a:gd name="T34" fmla="+- 0 -209 -546"/>
                <a:gd name="T35" fmla="*/ -209 h 3596"/>
                <a:gd name="T36" fmla="+- 0 12266 10520"/>
                <a:gd name="T37" fmla="*/ T36 w 7392"/>
                <a:gd name="T38" fmla="+- 0 -229 -546"/>
                <a:gd name="T39" fmla="*/ -229 h 3596"/>
                <a:gd name="T40" fmla="+- 0 11922 10520"/>
                <a:gd name="T41" fmla="*/ T40 w 7392"/>
                <a:gd name="T42" fmla="+- 0 -180 -546"/>
                <a:gd name="T43" fmla="*/ -180 h 3596"/>
                <a:gd name="T44" fmla="+- 0 11624 10520"/>
                <a:gd name="T45" fmla="*/ T44 w 7392"/>
                <a:gd name="T46" fmla="+- 0 -68 -546"/>
                <a:gd name="T47" fmla="*/ -68 h 3596"/>
                <a:gd name="T48" fmla="+- 0 11392 10520"/>
                <a:gd name="T49" fmla="*/ T48 w 7392"/>
                <a:gd name="T50" fmla="+- 0 94 -546"/>
                <a:gd name="T51" fmla="*/ 94 h 3596"/>
                <a:gd name="T52" fmla="+- 0 11240 10520"/>
                <a:gd name="T53" fmla="*/ T52 w 7392"/>
                <a:gd name="T54" fmla="+- 0 294 -546"/>
                <a:gd name="T55" fmla="*/ 294 h 3596"/>
                <a:gd name="T56" fmla="+- 0 11192 10520"/>
                <a:gd name="T57" fmla="*/ T56 w 7392"/>
                <a:gd name="T58" fmla="+- 0 637 -546"/>
                <a:gd name="T59" fmla="*/ 637 h 3596"/>
                <a:gd name="T60" fmla="+- 0 10936 10520"/>
                <a:gd name="T61" fmla="*/ T60 w 7392"/>
                <a:gd name="T62" fmla="+- 0 696 -546"/>
                <a:gd name="T63" fmla="*/ 696 h 3596"/>
                <a:gd name="T64" fmla="+- 0 10670 10520"/>
                <a:gd name="T65" fmla="*/ T64 w 7392"/>
                <a:gd name="T66" fmla="+- 0 842 -546"/>
                <a:gd name="T67" fmla="*/ 842 h 3596"/>
                <a:gd name="T68" fmla="+- 0 10529 10520"/>
                <a:gd name="T69" fmla="*/ T68 w 7392"/>
                <a:gd name="T70" fmla="+- 0 1062 -546"/>
                <a:gd name="T71" fmla="*/ 1062 h 3596"/>
                <a:gd name="T72" fmla="+- 0 10588 10520"/>
                <a:gd name="T73" fmla="*/ T72 w 7392"/>
                <a:gd name="T74" fmla="+- 0 1348 -546"/>
                <a:gd name="T75" fmla="*/ 1348 h 3596"/>
                <a:gd name="T76" fmla="+- 0 10810 10520"/>
                <a:gd name="T77" fmla="*/ T76 w 7392"/>
                <a:gd name="T78" fmla="+- 0 1533 -546"/>
                <a:gd name="T79" fmla="*/ 1533 h 3596"/>
                <a:gd name="T80" fmla="+- 0 10723 10520"/>
                <a:gd name="T81" fmla="*/ T80 w 7392"/>
                <a:gd name="T82" fmla="+- 0 1750 -546"/>
                <a:gd name="T83" fmla="*/ 1750 h 3596"/>
                <a:gd name="T84" fmla="+- 0 10730 10520"/>
                <a:gd name="T85" fmla="*/ T84 w 7392"/>
                <a:gd name="T86" fmla="+- 0 2072 -546"/>
                <a:gd name="T87" fmla="*/ 2072 h 3596"/>
                <a:gd name="T88" fmla="+- 0 10908 10520"/>
                <a:gd name="T89" fmla="*/ T88 w 7392"/>
                <a:gd name="T90" fmla="+- 0 2254 -546"/>
                <a:gd name="T91" fmla="*/ 2254 h 3596"/>
                <a:gd name="T92" fmla="+- 0 11184 10520"/>
                <a:gd name="T93" fmla="*/ T92 w 7392"/>
                <a:gd name="T94" fmla="+- 0 2368 -546"/>
                <a:gd name="T95" fmla="*/ 2368 h 3596"/>
                <a:gd name="T96" fmla="+- 0 11518 10520"/>
                <a:gd name="T97" fmla="*/ T96 w 7392"/>
                <a:gd name="T98" fmla="+- 0 2393 -546"/>
                <a:gd name="T99" fmla="*/ 2393 h 3596"/>
                <a:gd name="T100" fmla="+- 0 11678 10520"/>
                <a:gd name="T101" fmla="*/ T100 w 7392"/>
                <a:gd name="T102" fmla="+- 0 2541 -546"/>
                <a:gd name="T103" fmla="*/ 2541 h 3596"/>
                <a:gd name="T104" fmla="+- 0 11917 10520"/>
                <a:gd name="T105" fmla="*/ T104 w 7392"/>
                <a:gd name="T106" fmla="+- 0 2681 -546"/>
                <a:gd name="T107" fmla="*/ 2681 h 3596"/>
                <a:gd name="T108" fmla="+- 0 12195 10520"/>
                <a:gd name="T109" fmla="*/ T108 w 7392"/>
                <a:gd name="T110" fmla="+- 0 2777 -546"/>
                <a:gd name="T111" fmla="*/ 2777 h 3596"/>
                <a:gd name="T112" fmla="+- 0 12497 10520"/>
                <a:gd name="T113" fmla="*/ T112 w 7392"/>
                <a:gd name="T114" fmla="+- 0 2827 -546"/>
                <a:gd name="T115" fmla="*/ 2827 h 3596"/>
                <a:gd name="T116" fmla="+- 0 12809 10520"/>
                <a:gd name="T117" fmla="*/ T116 w 7392"/>
                <a:gd name="T118" fmla="+- 0 2829 -546"/>
                <a:gd name="T119" fmla="*/ 2829 h 3596"/>
                <a:gd name="T120" fmla="+- 0 13120 10520"/>
                <a:gd name="T121" fmla="*/ T120 w 7392"/>
                <a:gd name="T122" fmla="+- 0 2780 -546"/>
                <a:gd name="T123" fmla="*/ 2780 h 3596"/>
                <a:gd name="T124" fmla="+- 0 13394 10520"/>
                <a:gd name="T125" fmla="*/ T124 w 7392"/>
                <a:gd name="T126" fmla="+- 0 2756 -546"/>
                <a:gd name="T127" fmla="*/ 2756 h 3596"/>
                <a:gd name="T128" fmla="+- 0 13650 10520"/>
                <a:gd name="T129" fmla="*/ T128 w 7392"/>
                <a:gd name="T130" fmla="+- 0 2915 -546"/>
                <a:gd name="T131" fmla="*/ 2915 h 3596"/>
                <a:gd name="T132" fmla="+- 0 13967 10520"/>
                <a:gd name="T133" fmla="*/ T132 w 7392"/>
                <a:gd name="T134" fmla="+- 0 3016 -546"/>
                <a:gd name="T135" fmla="*/ 3016 h 3596"/>
                <a:gd name="T136" fmla="+- 0 14300 10520"/>
                <a:gd name="T137" fmla="*/ T136 w 7392"/>
                <a:gd name="T138" fmla="+- 0 3049 -546"/>
                <a:gd name="T139" fmla="*/ 3049 h 3596"/>
                <a:gd name="T140" fmla="+- 0 14622 10520"/>
                <a:gd name="T141" fmla="*/ T140 w 7392"/>
                <a:gd name="T142" fmla="+- 0 3019 -546"/>
                <a:gd name="T143" fmla="*/ 3019 h 3596"/>
                <a:gd name="T144" fmla="+- 0 14915 10520"/>
                <a:gd name="T145" fmla="*/ T144 w 7392"/>
                <a:gd name="T146" fmla="+- 0 2931 -546"/>
                <a:gd name="T147" fmla="*/ 2931 h 3596"/>
                <a:gd name="T148" fmla="+- 0 15162 10520"/>
                <a:gd name="T149" fmla="*/ T148 w 7392"/>
                <a:gd name="T150" fmla="+- 0 2793 -546"/>
                <a:gd name="T151" fmla="*/ 2793 h 3596"/>
                <a:gd name="T152" fmla="+- 0 15344 10520"/>
                <a:gd name="T153" fmla="*/ T152 w 7392"/>
                <a:gd name="T154" fmla="+- 0 2610 -546"/>
                <a:gd name="T155" fmla="*/ 2610 h 3596"/>
                <a:gd name="T156" fmla="+- 0 15544 10520"/>
                <a:gd name="T157" fmla="*/ T156 w 7392"/>
                <a:gd name="T158" fmla="+- 0 2552 -546"/>
                <a:gd name="T159" fmla="*/ 2552 h 3596"/>
                <a:gd name="T160" fmla="+- 0 15843 10520"/>
                <a:gd name="T161" fmla="*/ T160 w 7392"/>
                <a:gd name="T162" fmla="+- 0 2601 -546"/>
                <a:gd name="T163" fmla="*/ 2601 h 3596"/>
                <a:gd name="T164" fmla="+- 0 16184 10520"/>
                <a:gd name="T165" fmla="*/ T164 w 7392"/>
                <a:gd name="T166" fmla="+- 0 2582 -546"/>
                <a:gd name="T167" fmla="*/ 2582 h 3596"/>
                <a:gd name="T168" fmla="+- 0 16493 10520"/>
                <a:gd name="T169" fmla="*/ T168 w 7392"/>
                <a:gd name="T170" fmla="+- 0 2487 -546"/>
                <a:gd name="T171" fmla="*/ 2487 h 3596"/>
                <a:gd name="T172" fmla="+- 0 16732 10520"/>
                <a:gd name="T173" fmla="*/ T172 w 7392"/>
                <a:gd name="T174" fmla="+- 0 2331 -546"/>
                <a:gd name="T175" fmla="*/ 2331 h 3596"/>
                <a:gd name="T176" fmla="+- 0 16880 10520"/>
                <a:gd name="T177" fmla="*/ T176 w 7392"/>
                <a:gd name="T178" fmla="+- 0 2128 -546"/>
                <a:gd name="T179" fmla="*/ 2128 h 3596"/>
                <a:gd name="T180" fmla="+- 0 17084 10520"/>
                <a:gd name="T181" fmla="*/ T180 w 7392"/>
                <a:gd name="T182" fmla="+- 0 1931 -546"/>
                <a:gd name="T183" fmla="*/ 1931 h 3596"/>
                <a:gd name="T184" fmla="+- 0 17390 10520"/>
                <a:gd name="T185" fmla="*/ T184 w 7392"/>
                <a:gd name="T186" fmla="+- 0 1836 -546"/>
                <a:gd name="T187" fmla="*/ 1836 h 3596"/>
                <a:gd name="T188" fmla="+- 0 17659 10520"/>
                <a:gd name="T189" fmla="*/ T188 w 7392"/>
                <a:gd name="T190" fmla="+- 0 1674 -546"/>
                <a:gd name="T191" fmla="*/ 1674 h 3596"/>
                <a:gd name="T192" fmla="+- 0 17837 10520"/>
                <a:gd name="T193" fmla="*/ T192 w 7392"/>
                <a:gd name="T194" fmla="+- 0 1466 -546"/>
                <a:gd name="T195" fmla="*/ 1466 h 3596"/>
                <a:gd name="T196" fmla="+- 0 17911 10520"/>
                <a:gd name="T197" fmla="*/ T196 w 7392"/>
                <a:gd name="T198" fmla="+- 0 1177 -546"/>
                <a:gd name="T199" fmla="*/ 1177 h 3596"/>
                <a:gd name="T200" fmla="+- 0 17848 10520"/>
                <a:gd name="T201" fmla="*/ T200 w 7392"/>
                <a:gd name="T202" fmla="+- 0 944 -546"/>
                <a:gd name="T203" fmla="*/ 944 h 3596"/>
                <a:gd name="T204" fmla="+- 0 17672 10520"/>
                <a:gd name="T205" fmla="*/ T204 w 7392"/>
                <a:gd name="T206" fmla="+- 0 728 -546"/>
                <a:gd name="T207" fmla="*/ 728 h 3596"/>
                <a:gd name="T208" fmla="+- 0 17744 10520"/>
                <a:gd name="T209" fmla="*/ T208 w 7392"/>
                <a:gd name="T210" fmla="+- 0 528 -546"/>
                <a:gd name="T211" fmla="*/ 528 h 3596"/>
                <a:gd name="T212" fmla="+- 0 17665 10520"/>
                <a:gd name="T213" fmla="*/ T212 w 7392"/>
                <a:gd name="T214" fmla="+- 0 241 -546"/>
                <a:gd name="T215" fmla="*/ 241 h 3596"/>
                <a:gd name="T216" fmla="+- 0 17464 10520"/>
                <a:gd name="T217" fmla="*/ T216 w 7392"/>
                <a:gd name="T218" fmla="+- 0 52 -546"/>
                <a:gd name="T219" fmla="*/ 52 h 3596"/>
                <a:gd name="T220" fmla="+- 0 17163 10520"/>
                <a:gd name="T221" fmla="*/ T220 w 7392"/>
                <a:gd name="T222" fmla="+- 0 -75 -546"/>
                <a:gd name="T223" fmla="*/ -75 h 3596"/>
                <a:gd name="T224" fmla="+- 0 16976 10520"/>
                <a:gd name="T225" fmla="*/ T224 w 7392"/>
                <a:gd name="T226" fmla="+- 0 -271 -546"/>
                <a:gd name="T227" fmla="*/ -271 h 3596"/>
                <a:gd name="T228" fmla="+- 0 16726 10520"/>
                <a:gd name="T229" fmla="*/ T228 w 7392"/>
                <a:gd name="T230" fmla="+- 0 -450 -546"/>
                <a:gd name="T231" fmla="*/ -450 h 3596"/>
                <a:gd name="T232" fmla="+- 0 16427 10520"/>
                <a:gd name="T233" fmla="*/ T232 w 7392"/>
                <a:gd name="T234" fmla="+- 0 -534 -546"/>
                <a:gd name="T235" fmla="*/ -534 h 3596"/>
                <a:gd name="T236" fmla="+- 0 16110 10520"/>
                <a:gd name="T237" fmla="*/ T236 w 7392"/>
                <a:gd name="T238" fmla="+- 0 -537 -546"/>
                <a:gd name="T239" fmla="*/ -537 h 3596"/>
                <a:gd name="T240" fmla="+- 0 15812 10520"/>
                <a:gd name="T241" fmla="*/ T240 w 7392"/>
                <a:gd name="T242" fmla="+- 0 -460 -546"/>
                <a:gd name="T243" fmla="*/ -460 h 3596"/>
                <a:gd name="T244" fmla="+- 0 15568 10520"/>
                <a:gd name="T245" fmla="*/ T244 w 7392"/>
                <a:gd name="T246" fmla="+- 0 -395 -546"/>
                <a:gd name="T247" fmla="*/ -395 h 3596"/>
                <a:gd name="T248" fmla="+- 0 15284 10520"/>
                <a:gd name="T249" fmla="*/ T248 w 7392"/>
                <a:gd name="T250" fmla="+- 0 -517 -546"/>
                <a:gd name="T251" fmla="*/ -517 h 3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7392" h="3596">
                  <a:moveTo>
                    <a:pt x="4516" y="0"/>
                  </a:moveTo>
                  <a:lnTo>
                    <a:pt x="4434" y="2"/>
                  </a:lnTo>
                  <a:lnTo>
                    <a:pt x="4353" y="11"/>
                  </a:lnTo>
                  <a:lnTo>
                    <a:pt x="4274" y="25"/>
                  </a:lnTo>
                  <a:lnTo>
                    <a:pt x="4198" y="45"/>
                  </a:lnTo>
                  <a:lnTo>
                    <a:pt x="4126" y="70"/>
                  </a:lnTo>
                  <a:lnTo>
                    <a:pt x="4058" y="101"/>
                  </a:lnTo>
                  <a:lnTo>
                    <a:pt x="3994" y="137"/>
                  </a:lnTo>
                  <a:lnTo>
                    <a:pt x="3937" y="178"/>
                  </a:lnTo>
                  <a:lnTo>
                    <a:pt x="3887" y="223"/>
                  </a:lnTo>
                  <a:lnTo>
                    <a:pt x="3843" y="273"/>
                  </a:lnTo>
                  <a:lnTo>
                    <a:pt x="3795" y="244"/>
                  </a:lnTo>
                  <a:lnTo>
                    <a:pt x="3689" y="192"/>
                  </a:lnTo>
                  <a:lnTo>
                    <a:pt x="3631" y="170"/>
                  </a:lnTo>
                  <a:lnTo>
                    <a:pt x="3556" y="147"/>
                  </a:lnTo>
                  <a:lnTo>
                    <a:pt x="3480" y="128"/>
                  </a:lnTo>
                  <a:lnTo>
                    <a:pt x="3402" y="114"/>
                  </a:lnTo>
                  <a:lnTo>
                    <a:pt x="3324" y="105"/>
                  </a:lnTo>
                  <a:lnTo>
                    <a:pt x="3245" y="100"/>
                  </a:lnTo>
                  <a:lnTo>
                    <a:pt x="3167" y="100"/>
                  </a:lnTo>
                  <a:lnTo>
                    <a:pt x="3089" y="104"/>
                  </a:lnTo>
                  <a:lnTo>
                    <a:pt x="3012" y="113"/>
                  </a:lnTo>
                  <a:lnTo>
                    <a:pt x="2937" y="126"/>
                  </a:lnTo>
                  <a:lnTo>
                    <a:pt x="2864" y="143"/>
                  </a:lnTo>
                  <a:lnTo>
                    <a:pt x="2793" y="165"/>
                  </a:lnTo>
                  <a:lnTo>
                    <a:pt x="2725" y="190"/>
                  </a:lnTo>
                  <a:lnTo>
                    <a:pt x="2660" y="219"/>
                  </a:lnTo>
                  <a:lnTo>
                    <a:pt x="2599" y="252"/>
                  </a:lnTo>
                  <a:lnTo>
                    <a:pt x="2542" y="289"/>
                  </a:lnTo>
                  <a:lnTo>
                    <a:pt x="2489" y="329"/>
                  </a:lnTo>
                  <a:lnTo>
                    <a:pt x="2441" y="373"/>
                  </a:lnTo>
                  <a:lnTo>
                    <a:pt x="2399" y="421"/>
                  </a:lnTo>
                  <a:lnTo>
                    <a:pt x="2324" y="394"/>
                  </a:lnTo>
                  <a:lnTo>
                    <a:pt x="2246" y="371"/>
                  </a:lnTo>
                  <a:lnTo>
                    <a:pt x="2165" y="352"/>
                  </a:lnTo>
                  <a:lnTo>
                    <a:pt x="2084" y="337"/>
                  </a:lnTo>
                  <a:lnTo>
                    <a:pt x="2000" y="326"/>
                  </a:lnTo>
                  <a:lnTo>
                    <a:pt x="1916" y="319"/>
                  </a:lnTo>
                  <a:lnTo>
                    <a:pt x="1831" y="316"/>
                  </a:lnTo>
                  <a:lnTo>
                    <a:pt x="1746" y="317"/>
                  </a:lnTo>
                  <a:lnTo>
                    <a:pt x="1660" y="323"/>
                  </a:lnTo>
                  <a:lnTo>
                    <a:pt x="1571" y="333"/>
                  </a:lnTo>
                  <a:lnTo>
                    <a:pt x="1485" y="348"/>
                  </a:lnTo>
                  <a:lnTo>
                    <a:pt x="1402" y="366"/>
                  </a:lnTo>
                  <a:lnTo>
                    <a:pt x="1322" y="389"/>
                  </a:lnTo>
                  <a:lnTo>
                    <a:pt x="1246" y="415"/>
                  </a:lnTo>
                  <a:lnTo>
                    <a:pt x="1173" y="445"/>
                  </a:lnTo>
                  <a:lnTo>
                    <a:pt x="1104" y="478"/>
                  </a:lnTo>
                  <a:lnTo>
                    <a:pt x="1040" y="514"/>
                  </a:lnTo>
                  <a:lnTo>
                    <a:pt x="979" y="554"/>
                  </a:lnTo>
                  <a:lnTo>
                    <a:pt x="923" y="596"/>
                  </a:lnTo>
                  <a:lnTo>
                    <a:pt x="872" y="640"/>
                  </a:lnTo>
                  <a:lnTo>
                    <a:pt x="826" y="687"/>
                  </a:lnTo>
                  <a:lnTo>
                    <a:pt x="785" y="736"/>
                  </a:lnTo>
                  <a:lnTo>
                    <a:pt x="750" y="787"/>
                  </a:lnTo>
                  <a:lnTo>
                    <a:pt x="720" y="840"/>
                  </a:lnTo>
                  <a:lnTo>
                    <a:pt x="678" y="950"/>
                  </a:lnTo>
                  <a:lnTo>
                    <a:pt x="662" y="1065"/>
                  </a:lnTo>
                  <a:lnTo>
                    <a:pt x="663" y="1124"/>
                  </a:lnTo>
                  <a:lnTo>
                    <a:pt x="672" y="1183"/>
                  </a:lnTo>
                  <a:lnTo>
                    <a:pt x="666" y="1194"/>
                  </a:lnTo>
                  <a:lnTo>
                    <a:pt x="579" y="1204"/>
                  </a:lnTo>
                  <a:lnTo>
                    <a:pt x="495" y="1220"/>
                  </a:lnTo>
                  <a:lnTo>
                    <a:pt x="416" y="1242"/>
                  </a:lnTo>
                  <a:lnTo>
                    <a:pt x="340" y="1271"/>
                  </a:lnTo>
                  <a:lnTo>
                    <a:pt x="271" y="1305"/>
                  </a:lnTo>
                  <a:lnTo>
                    <a:pt x="207" y="1344"/>
                  </a:lnTo>
                  <a:lnTo>
                    <a:pt x="150" y="1388"/>
                  </a:lnTo>
                  <a:lnTo>
                    <a:pt x="101" y="1437"/>
                  </a:lnTo>
                  <a:lnTo>
                    <a:pt x="59" y="1492"/>
                  </a:lnTo>
                  <a:lnTo>
                    <a:pt x="29" y="1549"/>
                  </a:lnTo>
                  <a:lnTo>
                    <a:pt x="9" y="1608"/>
                  </a:lnTo>
                  <a:lnTo>
                    <a:pt x="0" y="1667"/>
                  </a:lnTo>
                  <a:lnTo>
                    <a:pt x="2" y="1725"/>
                  </a:lnTo>
                  <a:lnTo>
                    <a:pt x="36" y="1840"/>
                  </a:lnTo>
                  <a:lnTo>
                    <a:pt x="68" y="1894"/>
                  </a:lnTo>
                  <a:lnTo>
                    <a:pt x="110" y="1946"/>
                  </a:lnTo>
                  <a:lnTo>
                    <a:pt x="161" y="1994"/>
                  </a:lnTo>
                  <a:lnTo>
                    <a:pt x="221" y="2039"/>
                  </a:lnTo>
                  <a:lnTo>
                    <a:pt x="290" y="2079"/>
                  </a:lnTo>
                  <a:lnTo>
                    <a:pt x="367" y="2113"/>
                  </a:lnTo>
                  <a:lnTo>
                    <a:pt x="299" y="2169"/>
                  </a:lnTo>
                  <a:lnTo>
                    <a:pt x="244" y="2230"/>
                  </a:lnTo>
                  <a:lnTo>
                    <a:pt x="203" y="2296"/>
                  </a:lnTo>
                  <a:lnTo>
                    <a:pt x="177" y="2365"/>
                  </a:lnTo>
                  <a:lnTo>
                    <a:pt x="166" y="2435"/>
                  </a:lnTo>
                  <a:lnTo>
                    <a:pt x="171" y="2507"/>
                  </a:lnTo>
                  <a:lnTo>
                    <a:pt x="210" y="2618"/>
                  </a:lnTo>
                  <a:lnTo>
                    <a:pt x="243" y="2669"/>
                  </a:lnTo>
                  <a:lnTo>
                    <a:pt x="284" y="2716"/>
                  </a:lnTo>
                  <a:lnTo>
                    <a:pt x="333" y="2760"/>
                  </a:lnTo>
                  <a:lnTo>
                    <a:pt x="388" y="2800"/>
                  </a:lnTo>
                  <a:lnTo>
                    <a:pt x="449" y="2836"/>
                  </a:lnTo>
                  <a:lnTo>
                    <a:pt x="516" y="2867"/>
                  </a:lnTo>
                  <a:lnTo>
                    <a:pt x="588" y="2893"/>
                  </a:lnTo>
                  <a:lnTo>
                    <a:pt x="664" y="2914"/>
                  </a:lnTo>
                  <a:lnTo>
                    <a:pt x="743" y="2930"/>
                  </a:lnTo>
                  <a:lnTo>
                    <a:pt x="826" y="2939"/>
                  </a:lnTo>
                  <a:lnTo>
                    <a:pt x="911" y="2942"/>
                  </a:lnTo>
                  <a:lnTo>
                    <a:pt x="998" y="2939"/>
                  </a:lnTo>
                  <a:lnTo>
                    <a:pt x="1012" y="2955"/>
                  </a:lnTo>
                  <a:lnTo>
                    <a:pt x="1057" y="3001"/>
                  </a:lnTo>
                  <a:lnTo>
                    <a:pt x="1106" y="3045"/>
                  </a:lnTo>
                  <a:lnTo>
                    <a:pt x="1158" y="3087"/>
                  </a:lnTo>
                  <a:lnTo>
                    <a:pt x="1214" y="3126"/>
                  </a:lnTo>
                  <a:lnTo>
                    <a:pt x="1272" y="3162"/>
                  </a:lnTo>
                  <a:lnTo>
                    <a:pt x="1334" y="3196"/>
                  </a:lnTo>
                  <a:lnTo>
                    <a:pt x="1397" y="3227"/>
                  </a:lnTo>
                  <a:lnTo>
                    <a:pt x="1464" y="3255"/>
                  </a:lnTo>
                  <a:lnTo>
                    <a:pt x="1532" y="3280"/>
                  </a:lnTo>
                  <a:lnTo>
                    <a:pt x="1603" y="3303"/>
                  </a:lnTo>
                  <a:lnTo>
                    <a:pt x="1675" y="3323"/>
                  </a:lnTo>
                  <a:lnTo>
                    <a:pt x="1749" y="3340"/>
                  </a:lnTo>
                  <a:lnTo>
                    <a:pt x="1824" y="3354"/>
                  </a:lnTo>
                  <a:lnTo>
                    <a:pt x="1900" y="3365"/>
                  </a:lnTo>
                  <a:lnTo>
                    <a:pt x="1977" y="3373"/>
                  </a:lnTo>
                  <a:lnTo>
                    <a:pt x="2054" y="3378"/>
                  </a:lnTo>
                  <a:lnTo>
                    <a:pt x="2133" y="3380"/>
                  </a:lnTo>
                  <a:lnTo>
                    <a:pt x="2211" y="3379"/>
                  </a:lnTo>
                  <a:lnTo>
                    <a:pt x="2289" y="3375"/>
                  </a:lnTo>
                  <a:lnTo>
                    <a:pt x="2368" y="3367"/>
                  </a:lnTo>
                  <a:lnTo>
                    <a:pt x="2446" y="3357"/>
                  </a:lnTo>
                  <a:lnTo>
                    <a:pt x="2523" y="3343"/>
                  </a:lnTo>
                  <a:lnTo>
                    <a:pt x="2600" y="3326"/>
                  </a:lnTo>
                  <a:lnTo>
                    <a:pt x="2675" y="3305"/>
                  </a:lnTo>
                  <a:lnTo>
                    <a:pt x="2749" y="3282"/>
                  </a:lnTo>
                  <a:lnTo>
                    <a:pt x="2822" y="3254"/>
                  </a:lnTo>
                  <a:lnTo>
                    <a:pt x="2874" y="3302"/>
                  </a:lnTo>
                  <a:lnTo>
                    <a:pt x="2931" y="3347"/>
                  </a:lnTo>
                  <a:lnTo>
                    <a:pt x="2993" y="3388"/>
                  </a:lnTo>
                  <a:lnTo>
                    <a:pt x="3060" y="3426"/>
                  </a:lnTo>
                  <a:lnTo>
                    <a:pt x="3130" y="3461"/>
                  </a:lnTo>
                  <a:lnTo>
                    <a:pt x="3204" y="3492"/>
                  </a:lnTo>
                  <a:lnTo>
                    <a:pt x="3282" y="3520"/>
                  </a:lnTo>
                  <a:lnTo>
                    <a:pt x="3363" y="3543"/>
                  </a:lnTo>
                  <a:lnTo>
                    <a:pt x="3447" y="3562"/>
                  </a:lnTo>
                  <a:lnTo>
                    <a:pt x="3530" y="3577"/>
                  </a:lnTo>
                  <a:lnTo>
                    <a:pt x="3614" y="3587"/>
                  </a:lnTo>
                  <a:lnTo>
                    <a:pt x="3697" y="3593"/>
                  </a:lnTo>
                  <a:lnTo>
                    <a:pt x="3780" y="3595"/>
                  </a:lnTo>
                  <a:lnTo>
                    <a:pt x="3862" y="3593"/>
                  </a:lnTo>
                  <a:lnTo>
                    <a:pt x="3944" y="3588"/>
                  </a:lnTo>
                  <a:lnTo>
                    <a:pt x="4024" y="3578"/>
                  </a:lnTo>
                  <a:lnTo>
                    <a:pt x="4102" y="3565"/>
                  </a:lnTo>
                  <a:lnTo>
                    <a:pt x="4179" y="3548"/>
                  </a:lnTo>
                  <a:lnTo>
                    <a:pt x="4254" y="3528"/>
                  </a:lnTo>
                  <a:lnTo>
                    <a:pt x="4326" y="3504"/>
                  </a:lnTo>
                  <a:lnTo>
                    <a:pt x="4395" y="3477"/>
                  </a:lnTo>
                  <a:lnTo>
                    <a:pt x="4462" y="3447"/>
                  </a:lnTo>
                  <a:lnTo>
                    <a:pt x="4526" y="3414"/>
                  </a:lnTo>
                  <a:lnTo>
                    <a:pt x="4586" y="3378"/>
                  </a:lnTo>
                  <a:lnTo>
                    <a:pt x="4642" y="3339"/>
                  </a:lnTo>
                  <a:lnTo>
                    <a:pt x="4694" y="3297"/>
                  </a:lnTo>
                  <a:lnTo>
                    <a:pt x="4742" y="3253"/>
                  </a:lnTo>
                  <a:lnTo>
                    <a:pt x="4786" y="3206"/>
                  </a:lnTo>
                  <a:lnTo>
                    <a:pt x="4824" y="3156"/>
                  </a:lnTo>
                  <a:lnTo>
                    <a:pt x="4858" y="3105"/>
                  </a:lnTo>
                  <a:lnTo>
                    <a:pt x="4886" y="3050"/>
                  </a:lnTo>
                  <a:lnTo>
                    <a:pt x="4953" y="3076"/>
                  </a:lnTo>
                  <a:lnTo>
                    <a:pt x="5024" y="3098"/>
                  </a:lnTo>
                  <a:lnTo>
                    <a:pt x="5096" y="3116"/>
                  </a:lnTo>
                  <a:lnTo>
                    <a:pt x="5170" y="3130"/>
                  </a:lnTo>
                  <a:lnTo>
                    <a:pt x="5246" y="3141"/>
                  </a:lnTo>
                  <a:lnTo>
                    <a:pt x="5323" y="3147"/>
                  </a:lnTo>
                  <a:lnTo>
                    <a:pt x="5401" y="3150"/>
                  </a:lnTo>
                  <a:lnTo>
                    <a:pt x="5491" y="3148"/>
                  </a:lnTo>
                  <a:lnTo>
                    <a:pt x="5579" y="3140"/>
                  </a:lnTo>
                  <a:lnTo>
                    <a:pt x="5664" y="3128"/>
                  </a:lnTo>
                  <a:lnTo>
                    <a:pt x="5747" y="3111"/>
                  </a:lnTo>
                  <a:lnTo>
                    <a:pt x="5826" y="3089"/>
                  </a:lnTo>
                  <a:lnTo>
                    <a:pt x="5901" y="3063"/>
                  </a:lnTo>
                  <a:lnTo>
                    <a:pt x="5973" y="3033"/>
                  </a:lnTo>
                  <a:lnTo>
                    <a:pt x="6040" y="2999"/>
                  </a:lnTo>
                  <a:lnTo>
                    <a:pt x="6103" y="2962"/>
                  </a:lnTo>
                  <a:lnTo>
                    <a:pt x="6160" y="2921"/>
                  </a:lnTo>
                  <a:lnTo>
                    <a:pt x="6212" y="2877"/>
                  </a:lnTo>
                  <a:lnTo>
                    <a:pt x="6259" y="2830"/>
                  </a:lnTo>
                  <a:lnTo>
                    <a:pt x="6299" y="2781"/>
                  </a:lnTo>
                  <a:lnTo>
                    <a:pt x="6333" y="2729"/>
                  </a:lnTo>
                  <a:lnTo>
                    <a:pt x="6360" y="2674"/>
                  </a:lnTo>
                  <a:lnTo>
                    <a:pt x="6393" y="2560"/>
                  </a:lnTo>
                  <a:lnTo>
                    <a:pt x="6398" y="2501"/>
                  </a:lnTo>
                  <a:lnTo>
                    <a:pt x="6482" y="2491"/>
                  </a:lnTo>
                  <a:lnTo>
                    <a:pt x="6564" y="2477"/>
                  </a:lnTo>
                  <a:lnTo>
                    <a:pt x="6644" y="2459"/>
                  </a:lnTo>
                  <a:lnTo>
                    <a:pt x="6722" y="2437"/>
                  </a:lnTo>
                  <a:lnTo>
                    <a:pt x="6797" y="2411"/>
                  </a:lnTo>
                  <a:lnTo>
                    <a:pt x="6870" y="2382"/>
                  </a:lnTo>
                  <a:lnTo>
                    <a:pt x="6939" y="2350"/>
                  </a:lnTo>
                  <a:lnTo>
                    <a:pt x="7012" y="2309"/>
                  </a:lnTo>
                  <a:lnTo>
                    <a:pt x="7079" y="2266"/>
                  </a:lnTo>
                  <a:lnTo>
                    <a:pt x="7139" y="2220"/>
                  </a:lnTo>
                  <a:lnTo>
                    <a:pt x="7193" y="2171"/>
                  </a:lnTo>
                  <a:lnTo>
                    <a:pt x="7241" y="2120"/>
                  </a:lnTo>
                  <a:lnTo>
                    <a:pt x="7282" y="2067"/>
                  </a:lnTo>
                  <a:lnTo>
                    <a:pt x="7317" y="2012"/>
                  </a:lnTo>
                  <a:lnTo>
                    <a:pt x="7345" y="1956"/>
                  </a:lnTo>
                  <a:lnTo>
                    <a:pt x="7367" y="1899"/>
                  </a:lnTo>
                  <a:lnTo>
                    <a:pt x="7390" y="1782"/>
                  </a:lnTo>
                  <a:lnTo>
                    <a:pt x="7391" y="1723"/>
                  </a:lnTo>
                  <a:lnTo>
                    <a:pt x="7386" y="1665"/>
                  </a:lnTo>
                  <a:lnTo>
                    <a:pt x="7374" y="1606"/>
                  </a:lnTo>
                  <a:lnTo>
                    <a:pt x="7354" y="1548"/>
                  </a:lnTo>
                  <a:lnTo>
                    <a:pt x="7328" y="1490"/>
                  </a:lnTo>
                  <a:lnTo>
                    <a:pt x="7295" y="1434"/>
                  </a:lnTo>
                  <a:lnTo>
                    <a:pt x="7254" y="1379"/>
                  </a:lnTo>
                  <a:lnTo>
                    <a:pt x="7207" y="1326"/>
                  </a:lnTo>
                  <a:lnTo>
                    <a:pt x="7152" y="1274"/>
                  </a:lnTo>
                  <a:lnTo>
                    <a:pt x="7164" y="1255"/>
                  </a:lnTo>
                  <a:lnTo>
                    <a:pt x="7194" y="1194"/>
                  </a:lnTo>
                  <a:lnTo>
                    <a:pt x="7214" y="1134"/>
                  </a:lnTo>
                  <a:lnTo>
                    <a:pt x="7224" y="1074"/>
                  </a:lnTo>
                  <a:lnTo>
                    <a:pt x="7225" y="1014"/>
                  </a:lnTo>
                  <a:lnTo>
                    <a:pt x="7218" y="955"/>
                  </a:lnTo>
                  <a:lnTo>
                    <a:pt x="7177" y="841"/>
                  </a:lnTo>
                  <a:lnTo>
                    <a:pt x="7145" y="787"/>
                  </a:lnTo>
                  <a:lnTo>
                    <a:pt x="7106" y="735"/>
                  </a:lnTo>
                  <a:lnTo>
                    <a:pt x="7059" y="686"/>
                  </a:lnTo>
                  <a:lnTo>
                    <a:pt x="7005" y="640"/>
                  </a:lnTo>
                  <a:lnTo>
                    <a:pt x="6944" y="598"/>
                  </a:lnTo>
                  <a:lnTo>
                    <a:pt x="6877" y="559"/>
                  </a:lnTo>
                  <a:lnTo>
                    <a:pt x="6805" y="525"/>
                  </a:lnTo>
                  <a:lnTo>
                    <a:pt x="6726" y="496"/>
                  </a:lnTo>
                  <a:lnTo>
                    <a:pt x="6643" y="471"/>
                  </a:lnTo>
                  <a:lnTo>
                    <a:pt x="6554" y="452"/>
                  </a:lnTo>
                  <a:lnTo>
                    <a:pt x="6532" y="390"/>
                  </a:lnTo>
                  <a:lnTo>
                    <a:pt x="6499" y="331"/>
                  </a:lnTo>
                  <a:lnTo>
                    <a:pt x="6456" y="275"/>
                  </a:lnTo>
                  <a:lnTo>
                    <a:pt x="6404" y="223"/>
                  </a:lnTo>
                  <a:lnTo>
                    <a:pt x="6343" y="174"/>
                  </a:lnTo>
                  <a:lnTo>
                    <a:pt x="6274" y="130"/>
                  </a:lnTo>
                  <a:lnTo>
                    <a:pt x="6206" y="96"/>
                  </a:lnTo>
                  <a:lnTo>
                    <a:pt x="6135" y="67"/>
                  </a:lnTo>
                  <a:lnTo>
                    <a:pt x="6061" y="44"/>
                  </a:lnTo>
                  <a:lnTo>
                    <a:pt x="5985" y="25"/>
                  </a:lnTo>
                  <a:lnTo>
                    <a:pt x="5907" y="12"/>
                  </a:lnTo>
                  <a:lnTo>
                    <a:pt x="5828" y="4"/>
                  </a:lnTo>
                  <a:lnTo>
                    <a:pt x="5748" y="0"/>
                  </a:lnTo>
                  <a:lnTo>
                    <a:pt x="5669" y="2"/>
                  </a:lnTo>
                  <a:lnTo>
                    <a:pt x="5590" y="9"/>
                  </a:lnTo>
                  <a:lnTo>
                    <a:pt x="5512" y="21"/>
                  </a:lnTo>
                  <a:lnTo>
                    <a:pt x="5436" y="38"/>
                  </a:lnTo>
                  <a:lnTo>
                    <a:pt x="5363" y="59"/>
                  </a:lnTo>
                  <a:lnTo>
                    <a:pt x="5292" y="86"/>
                  </a:lnTo>
                  <a:lnTo>
                    <a:pt x="5225" y="117"/>
                  </a:lnTo>
                  <a:lnTo>
                    <a:pt x="5162" y="153"/>
                  </a:lnTo>
                  <a:lnTo>
                    <a:pt x="5104" y="194"/>
                  </a:lnTo>
                  <a:lnTo>
                    <a:pt x="5048" y="151"/>
                  </a:lnTo>
                  <a:lnTo>
                    <a:pt x="4986" y="113"/>
                  </a:lnTo>
                  <a:lnTo>
                    <a:pt x="4918" y="80"/>
                  </a:lnTo>
                  <a:lnTo>
                    <a:pt x="4844" y="52"/>
                  </a:lnTo>
                  <a:lnTo>
                    <a:pt x="4764" y="29"/>
                  </a:lnTo>
                  <a:lnTo>
                    <a:pt x="4682" y="13"/>
                  </a:lnTo>
                  <a:lnTo>
                    <a:pt x="4599" y="3"/>
                  </a:lnTo>
                  <a:lnTo>
                    <a:pt x="4516"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upright="1">
              <a:noAutofit/>
            </a:bodyPr>
            <a:lstStyle/>
            <a:p>
              <a:endParaRPr lang="es-CO"/>
            </a:p>
          </p:txBody>
        </p:sp>
        <p:sp>
          <p:nvSpPr>
            <p:cNvPr id="22" name="Freeform 66">
              <a:extLst>
                <a:ext uri="{FF2B5EF4-FFF2-40B4-BE49-F238E27FC236}">
                  <a16:creationId xmlns:a16="http://schemas.microsoft.com/office/drawing/2014/main" id="{81028355-742E-77AE-2F22-D26EDD6C85EC}"/>
                </a:ext>
              </a:extLst>
            </p:cNvPr>
            <p:cNvSpPr>
              <a:spLocks/>
            </p:cNvSpPr>
            <p:nvPr/>
          </p:nvSpPr>
          <p:spPr bwMode="auto">
            <a:xfrm>
              <a:off x="10520" y="-547"/>
              <a:ext cx="7392" cy="3596"/>
            </a:xfrm>
            <a:custGeom>
              <a:avLst/>
              <a:gdLst>
                <a:gd name="T0" fmla="+- 0 11216 10520"/>
                <a:gd name="T1" fmla="*/ T0 w 7392"/>
                <a:gd name="T2" fmla="+- 0 348 -546"/>
                <a:gd name="T3" fmla="*/ 348 h 3596"/>
                <a:gd name="T4" fmla="+- 0 11443 10520"/>
                <a:gd name="T5" fmla="*/ T4 w 7392"/>
                <a:gd name="T6" fmla="+- 0 50 -546"/>
                <a:gd name="T7" fmla="*/ 50 h 3596"/>
                <a:gd name="T8" fmla="+- 0 11766 10520"/>
                <a:gd name="T9" fmla="*/ T8 w 7392"/>
                <a:gd name="T10" fmla="+- 0 -131 -546"/>
                <a:gd name="T11" fmla="*/ -131 h 3596"/>
                <a:gd name="T12" fmla="+- 0 12180 10520"/>
                <a:gd name="T13" fmla="*/ T12 w 7392"/>
                <a:gd name="T14" fmla="+- 0 -223 -546"/>
                <a:gd name="T15" fmla="*/ -223 h 3596"/>
                <a:gd name="T16" fmla="+- 0 12604 10520"/>
                <a:gd name="T17" fmla="*/ T16 w 7392"/>
                <a:gd name="T18" fmla="+- 0 -209 -546"/>
                <a:gd name="T19" fmla="*/ -209 h 3596"/>
                <a:gd name="T20" fmla="+- 0 12961 10520"/>
                <a:gd name="T21" fmla="*/ T20 w 7392"/>
                <a:gd name="T22" fmla="+- 0 -173 -546"/>
                <a:gd name="T23" fmla="*/ -173 h 3596"/>
                <a:gd name="T24" fmla="+- 0 13245 10520"/>
                <a:gd name="T25" fmla="*/ T24 w 7392"/>
                <a:gd name="T26" fmla="+- 0 -356 -546"/>
                <a:gd name="T27" fmla="*/ -356 h 3596"/>
                <a:gd name="T28" fmla="+- 0 13609 10520"/>
                <a:gd name="T29" fmla="*/ T28 w 7392"/>
                <a:gd name="T30" fmla="+- 0 -442 -546"/>
                <a:gd name="T31" fmla="*/ -442 h 3596"/>
                <a:gd name="T32" fmla="+- 0 14000 10520"/>
                <a:gd name="T33" fmla="*/ T32 w 7392"/>
                <a:gd name="T34" fmla="+- 0 -418 -546"/>
                <a:gd name="T35" fmla="*/ -418 h 3596"/>
                <a:gd name="T36" fmla="+- 0 14363 10520"/>
                <a:gd name="T37" fmla="*/ T36 w 7392"/>
                <a:gd name="T38" fmla="+- 0 -273 -546"/>
                <a:gd name="T39" fmla="*/ -273 h 3596"/>
                <a:gd name="T40" fmla="+- 0 14646 10520"/>
                <a:gd name="T41" fmla="*/ T40 w 7392"/>
                <a:gd name="T42" fmla="+- 0 -476 -546"/>
                <a:gd name="T43" fmla="*/ -476 h 3596"/>
                <a:gd name="T44" fmla="+- 0 15036 10520"/>
                <a:gd name="T45" fmla="*/ T44 w 7392"/>
                <a:gd name="T46" fmla="+- 0 -546 -546"/>
                <a:gd name="T47" fmla="*/ -546 h 3596"/>
                <a:gd name="T48" fmla="+- 0 15438 10520"/>
                <a:gd name="T49" fmla="*/ T48 w 7392"/>
                <a:gd name="T50" fmla="+- 0 -466 -546"/>
                <a:gd name="T51" fmla="*/ -466 h 3596"/>
                <a:gd name="T52" fmla="+- 0 15745 10520"/>
                <a:gd name="T53" fmla="*/ T52 w 7392"/>
                <a:gd name="T54" fmla="+- 0 -429 -546"/>
                <a:gd name="T55" fmla="*/ -429 h 3596"/>
                <a:gd name="T56" fmla="+- 0 16110 10520"/>
                <a:gd name="T57" fmla="*/ T56 w 7392"/>
                <a:gd name="T58" fmla="+- 0 -537 -546"/>
                <a:gd name="T59" fmla="*/ -537 h 3596"/>
                <a:gd name="T60" fmla="+- 0 16505 10520"/>
                <a:gd name="T61" fmla="*/ T60 w 7392"/>
                <a:gd name="T62" fmla="+- 0 -521 -546"/>
                <a:gd name="T63" fmla="*/ -521 h 3596"/>
                <a:gd name="T64" fmla="+- 0 16863 10520"/>
                <a:gd name="T65" fmla="*/ T64 w 7392"/>
                <a:gd name="T66" fmla="+- 0 -372 -546"/>
                <a:gd name="T67" fmla="*/ -372 h 3596"/>
                <a:gd name="T68" fmla="+- 0 17074 10520"/>
                <a:gd name="T69" fmla="*/ T68 w 7392"/>
                <a:gd name="T70" fmla="+- 0 -94 -546"/>
                <a:gd name="T71" fmla="*/ -94 h 3596"/>
                <a:gd name="T72" fmla="+- 0 17464 10520"/>
                <a:gd name="T73" fmla="*/ T72 w 7392"/>
                <a:gd name="T74" fmla="+- 0 52 -546"/>
                <a:gd name="T75" fmla="*/ 52 h 3596"/>
                <a:gd name="T76" fmla="+- 0 17697 10520"/>
                <a:gd name="T77" fmla="*/ T76 w 7392"/>
                <a:gd name="T78" fmla="+- 0 295 -546"/>
                <a:gd name="T79" fmla="*/ 295 h 3596"/>
                <a:gd name="T80" fmla="+- 0 17714 10520"/>
                <a:gd name="T81" fmla="*/ T80 w 7392"/>
                <a:gd name="T82" fmla="+- 0 648 -546"/>
                <a:gd name="T83" fmla="*/ 648 h 3596"/>
                <a:gd name="T84" fmla="+- 0 17815 10520"/>
                <a:gd name="T85" fmla="*/ T84 w 7392"/>
                <a:gd name="T86" fmla="+- 0 888 -546"/>
                <a:gd name="T87" fmla="*/ 888 h 3596"/>
                <a:gd name="T88" fmla="+- 0 17911 10520"/>
                <a:gd name="T89" fmla="*/ T88 w 7392"/>
                <a:gd name="T90" fmla="+- 0 1177 -546"/>
                <a:gd name="T91" fmla="*/ 1177 h 3596"/>
                <a:gd name="T92" fmla="+- 0 17802 10520"/>
                <a:gd name="T93" fmla="*/ T92 w 7392"/>
                <a:gd name="T94" fmla="+- 0 1521 -546"/>
                <a:gd name="T95" fmla="*/ 1521 h 3596"/>
                <a:gd name="T96" fmla="+- 0 17532 10520"/>
                <a:gd name="T97" fmla="*/ T96 w 7392"/>
                <a:gd name="T98" fmla="+- 0 1763 -546"/>
                <a:gd name="T99" fmla="*/ 1763 h 3596"/>
                <a:gd name="T100" fmla="+- 0 17164 10520"/>
                <a:gd name="T101" fmla="*/ T100 w 7392"/>
                <a:gd name="T102" fmla="+- 0 1913 -546"/>
                <a:gd name="T103" fmla="*/ 1913 h 3596"/>
                <a:gd name="T104" fmla="+- 0 16880 10520"/>
                <a:gd name="T105" fmla="*/ T104 w 7392"/>
                <a:gd name="T106" fmla="+- 0 2128 -546"/>
                <a:gd name="T107" fmla="*/ 2128 h 3596"/>
                <a:gd name="T108" fmla="+- 0 16680 10520"/>
                <a:gd name="T109" fmla="*/ T108 w 7392"/>
                <a:gd name="T110" fmla="+- 0 2375 -546"/>
                <a:gd name="T111" fmla="*/ 2375 h 3596"/>
                <a:gd name="T112" fmla="+- 0 16346 10520"/>
                <a:gd name="T113" fmla="*/ T112 w 7392"/>
                <a:gd name="T114" fmla="+- 0 2543 -546"/>
                <a:gd name="T115" fmla="*/ 2543 h 3596"/>
                <a:gd name="T116" fmla="+- 0 15921 10520"/>
                <a:gd name="T117" fmla="*/ T116 w 7392"/>
                <a:gd name="T118" fmla="+- 0 2604 -546"/>
                <a:gd name="T119" fmla="*/ 2604 h 3596"/>
                <a:gd name="T120" fmla="+- 0 15544 10520"/>
                <a:gd name="T121" fmla="*/ T120 w 7392"/>
                <a:gd name="T122" fmla="+- 0 2552 -546"/>
                <a:gd name="T123" fmla="*/ 2552 h 3596"/>
                <a:gd name="T124" fmla="+- 0 15306 10520"/>
                <a:gd name="T125" fmla="*/ T124 w 7392"/>
                <a:gd name="T126" fmla="+- 0 2660 -546"/>
                <a:gd name="T127" fmla="*/ 2660 h 3596"/>
                <a:gd name="T128" fmla="+- 0 15046 10520"/>
                <a:gd name="T129" fmla="*/ T128 w 7392"/>
                <a:gd name="T130" fmla="+- 0 2868 -546"/>
                <a:gd name="T131" fmla="*/ 2868 h 3596"/>
                <a:gd name="T132" fmla="+- 0 14699 10520"/>
                <a:gd name="T133" fmla="*/ T132 w 7392"/>
                <a:gd name="T134" fmla="+- 0 3002 -546"/>
                <a:gd name="T135" fmla="*/ 3002 h 3596"/>
                <a:gd name="T136" fmla="+- 0 14300 10520"/>
                <a:gd name="T137" fmla="*/ T136 w 7392"/>
                <a:gd name="T138" fmla="+- 0 3049 -546"/>
                <a:gd name="T139" fmla="*/ 3049 h 3596"/>
                <a:gd name="T140" fmla="+- 0 13883 10520"/>
                <a:gd name="T141" fmla="*/ T140 w 7392"/>
                <a:gd name="T142" fmla="+- 0 2997 -546"/>
                <a:gd name="T143" fmla="*/ 2997 h 3596"/>
                <a:gd name="T144" fmla="+- 0 13513 10520"/>
                <a:gd name="T145" fmla="*/ T144 w 7392"/>
                <a:gd name="T146" fmla="+- 0 2842 -546"/>
                <a:gd name="T147" fmla="*/ 2842 h 3596"/>
                <a:gd name="T148" fmla="+- 0 13195 10520"/>
                <a:gd name="T149" fmla="*/ T148 w 7392"/>
                <a:gd name="T150" fmla="+- 0 2759 -546"/>
                <a:gd name="T151" fmla="*/ 2759 h 3596"/>
                <a:gd name="T152" fmla="+- 0 12809 10520"/>
                <a:gd name="T153" fmla="*/ T152 w 7392"/>
                <a:gd name="T154" fmla="+- 0 2829 -546"/>
                <a:gd name="T155" fmla="*/ 2829 h 3596"/>
                <a:gd name="T156" fmla="+- 0 12420 10520"/>
                <a:gd name="T157" fmla="*/ T156 w 7392"/>
                <a:gd name="T158" fmla="+- 0 2819 -546"/>
                <a:gd name="T159" fmla="*/ 2819 h 3596"/>
                <a:gd name="T160" fmla="+- 0 12052 10520"/>
                <a:gd name="T161" fmla="*/ T160 w 7392"/>
                <a:gd name="T162" fmla="+- 0 2734 -546"/>
                <a:gd name="T163" fmla="*/ 2734 h 3596"/>
                <a:gd name="T164" fmla="+- 0 11734 10520"/>
                <a:gd name="T165" fmla="*/ T164 w 7392"/>
                <a:gd name="T166" fmla="+- 0 2580 -546"/>
                <a:gd name="T167" fmla="*/ 2580 h 3596"/>
                <a:gd name="T168" fmla="+- 0 11522 10520"/>
                <a:gd name="T169" fmla="*/ T168 w 7392"/>
                <a:gd name="T170" fmla="+- 0 2398 -546"/>
                <a:gd name="T171" fmla="*/ 2398 h 3596"/>
                <a:gd name="T172" fmla="+- 0 11184 10520"/>
                <a:gd name="T173" fmla="*/ T172 w 7392"/>
                <a:gd name="T174" fmla="+- 0 2368 -546"/>
                <a:gd name="T175" fmla="*/ 2368 h 3596"/>
                <a:gd name="T176" fmla="+- 0 10853 10520"/>
                <a:gd name="T177" fmla="*/ T176 w 7392"/>
                <a:gd name="T178" fmla="+- 0 2214 -546"/>
                <a:gd name="T179" fmla="*/ 2214 h 3596"/>
                <a:gd name="T180" fmla="+- 0 10686 10520"/>
                <a:gd name="T181" fmla="*/ T180 w 7392"/>
                <a:gd name="T182" fmla="+- 0 1889 -546"/>
                <a:gd name="T183" fmla="*/ 1889 h 3596"/>
                <a:gd name="T184" fmla="+- 0 10887 10520"/>
                <a:gd name="T185" fmla="*/ T184 w 7392"/>
                <a:gd name="T186" fmla="+- 0 1567 -546"/>
                <a:gd name="T187" fmla="*/ 1567 h 3596"/>
                <a:gd name="T188" fmla="+- 0 10588 10520"/>
                <a:gd name="T189" fmla="*/ T188 w 7392"/>
                <a:gd name="T190" fmla="+- 0 1348 -546"/>
                <a:gd name="T191" fmla="*/ 1348 h 3596"/>
                <a:gd name="T192" fmla="+- 0 10549 10520"/>
                <a:gd name="T193" fmla="*/ T192 w 7392"/>
                <a:gd name="T194" fmla="+- 0 1003 -546"/>
                <a:gd name="T195" fmla="*/ 1003 h 3596"/>
                <a:gd name="T196" fmla="+- 0 10791 10520"/>
                <a:gd name="T197" fmla="*/ T196 w 7392"/>
                <a:gd name="T198" fmla="+- 0 759 -546"/>
                <a:gd name="T199" fmla="*/ 759 h 3596"/>
                <a:gd name="T200" fmla="+- 0 11186 10520"/>
                <a:gd name="T201" fmla="*/ T200 w 7392"/>
                <a:gd name="T202" fmla="+- 0 648 -546"/>
                <a:gd name="T203" fmla="*/ 648 h 3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392" h="3596">
                  <a:moveTo>
                    <a:pt x="672" y="1183"/>
                  </a:moveTo>
                  <a:lnTo>
                    <a:pt x="663" y="1124"/>
                  </a:lnTo>
                  <a:lnTo>
                    <a:pt x="662" y="1065"/>
                  </a:lnTo>
                  <a:lnTo>
                    <a:pt x="667" y="1007"/>
                  </a:lnTo>
                  <a:lnTo>
                    <a:pt x="696" y="894"/>
                  </a:lnTo>
                  <a:lnTo>
                    <a:pt x="750" y="787"/>
                  </a:lnTo>
                  <a:lnTo>
                    <a:pt x="785" y="736"/>
                  </a:lnTo>
                  <a:lnTo>
                    <a:pt x="826" y="687"/>
                  </a:lnTo>
                  <a:lnTo>
                    <a:pt x="872" y="640"/>
                  </a:lnTo>
                  <a:lnTo>
                    <a:pt x="923" y="596"/>
                  </a:lnTo>
                  <a:lnTo>
                    <a:pt x="979" y="554"/>
                  </a:lnTo>
                  <a:lnTo>
                    <a:pt x="1040" y="514"/>
                  </a:lnTo>
                  <a:lnTo>
                    <a:pt x="1104" y="478"/>
                  </a:lnTo>
                  <a:lnTo>
                    <a:pt x="1173" y="445"/>
                  </a:lnTo>
                  <a:lnTo>
                    <a:pt x="1246" y="415"/>
                  </a:lnTo>
                  <a:lnTo>
                    <a:pt x="1322" y="389"/>
                  </a:lnTo>
                  <a:lnTo>
                    <a:pt x="1402" y="366"/>
                  </a:lnTo>
                  <a:lnTo>
                    <a:pt x="1485" y="348"/>
                  </a:lnTo>
                  <a:lnTo>
                    <a:pt x="1571" y="333"/>
                  </a:lnTo>
                  <a:lnTo>
                    <a:pt x="1660" y="323"/>
                  </a:lnTo>
                  <a:lnTo>
                    <a:pt x="1746" y="317"/>
                  </a:lnTo>
                  <a:lnTo>
                    <a:pt x="1831" y="316"/>
                  </a:lnTo>
                  <a:lnTo>
                    <a:pt x="1916" y="319"/>
                  </a:lnTo>
                  <a:lnTo>
                    <a:pt x="2000" y="326"/>
                  </a:lnTo>
                  <a:lnTo>
                    <a:pt x="2084" y="337"/>
                  </a:lnTo>
                  <a:lnTo>
                    <a:pt x="2165" y="352"/>
                  </a:lnTo>
                  <a:lnTo>
                    <a:pt x="2246" y="371"/>
                  </a:lnTo>
                  <a:lnTo>
                    <a:pt x="2324" y="394"/>
                  </a:lnTo>
                  <a:lnTo>
                    <a:pt x="2399" y="421"/>
                  </a:lnTo>
                  <a:lnTo>
                    <a:pt x="2441" y="373"/>
                  </a:lnTo>
                  <a:lnTo>
                    <a:pt x="2489" y="329"/>
                  </a:lnTo>
                  <a:lnTo>
                    <a:pt x="2542" y="289"/>
                  </a:lnTo>
                  <a:lnTo>
                    <a:pt x="2599" y="252"/>
                  </a:lnTo>
                  <a:lnTo>
                    <a:pt x="2660" y="219"/>
                  </a:lnTo>
                  <a:lnTo>
                    <a:pt x="2725" y="190"/>
                  </a:lnTo>
                  <a:lnTo>
                    <a:pt x="2793" y="165"/>
                  </a:lnTo>
                  <a:lnTo>
                    <a:pt x="2864" y="143"/>
                  </a:lnTo>
                  <a:lnTo>
                    <a:pt x="2937" y="126"/>
                  </a:lnTo>
                  <a:lnTo>
                    <a:pt x="3012" y="113"/>
                  </a:lnTo>
                  <a:lnTo>
                    <a:pt x="3089" y="104"/>
                  </a:lnTo>
                  <a:lnTo>
                    <a:pt x="3167" y="100"/>
                  </a:lnTo>
                  <a:lnTo>
                    <a:pt x="3245" y="100"/>
                  </a:lnTo>
                  <a:lnTo>
                    <a:pt x="3324" y="105"/>
                  </a:lnTo>
                  <a:lnTo>
                    <a:pt x="3402" y="114"/>
                  </a:lnTo>
                  <a:lnTo>
                    <a:pt x="3480" y="128"/>
                  </a:lnTo>
                  <a:lnTo>
                    <a:pt x="3556" y="147"/>
                  </a:lnTo>
                  <a:lnTo>
                    <a:pt x="3631" y="170"/>
                  </a:lnTo>
                  <a:lnTo>
                    <a:pt x="3689" y="192"/>
                  </a:lnTo>
                  <a:lnTo>
                    <a:pt x="3795" y="244"/>
                  </a:lnTo>
                  <a:lnTo>
                    <a:pt x="3843" y="273"/>
                  </a:lnTo>
                  <a:lnTo>
                    <a:pt x="3887" y="223"/>
                  </a:lnTo>
                  <a:lnTo>
                    <a:pt x="3937" y="178"/>
                  </a:lnTo>
                  <a:lnTo>
                    <a:pt x="3994" y="137"/>
                  </a:lnTo>
                  <a:lnTo>
                    <a:pt x="4058" y="101"/>
                  </a:lnTo>
                  <a:lnTo>
                    <a:pt x="4126" y="70"/>
                  </a:lnTo>
                  <a:lnTo>
                    <a:pt x="4198" y="45"/>
                  </a:lnTo>
                  <a:lnTo>
                    <a:pt x="4274" y="25"/>
                  </a:lnTo>
                  <a:lnTo>
                    <a:pt x="4353" y="11"/>
                  </a:lnTo>
                  <a:lnTo>
                    <a:pt x="4434" y="2"/>
                  </a:lnTo>
                  <a:lnTo>
                    <a:pt x="4516" y="0"/>
                  </a:lnTo>
                  <a:lnTo>
                    <a:pt x="4599" y="3"/>
                  </a:lnTo>
                  <a:lnTo>
                    <a:pt x="4682" y="13"/>
                  </a:lnTo>
                  <a:lnTo>
                    <a:pt x="4764" y="29"/>
                  </a:lnTo>
                  <a:lnTo>
                    <a:pt x="4844" y="52"/>
                  </a:lnTo>
                  <a:lnTo>
                    <a:pt x="4918" y="80"/>
                  </a:lnTo>
                  <a:lnTo>
                    <a:pt x="4986" y="113"/>
                  </a:lnTo>
                  <a:lnTo>
                    <a:pt x="5048" y="151"/>
                  </a:lnTo>
                  <a:lnTo>
                    <a:pt x="5104" y="194"/>
                  </a:lnTo>
                  <a:lnTo>
                    <a:pt x="5162" y="153"/>
                  </a:lnTo>
                  <a:lnTo>
                    <a:pt x="5225" y="117"/>
                  </a:lnTo>
                  <a:lnTo>
                    <a:pt x="5292" y="86"/>
                  </a:lnTo>
                  <a:lnTo>
                    <a:pt x="5363" y="59"/>
                  </a:lnTo>
                  <a:lnTo>
                    <a:pt x="5436" y="38"/>
                  </a:lnTo>
                  <a:lnTo>
                    <a:pt x="5512" y="21"/>
                  </a:lnTo>
                  <a:lnTo>
                    <a:pt x="5590" y="9"/>
                  </a:lnTo>
                  <a:lnTo>
                    <a:pt x="5669" y="2"/>
                  </a:lnTo>
                  <a:lnTo>
                    <a:pt x="5748" y="0"/>
                  </a:lnTo>
                  <a:lnTo>
                    <a:pt x="5828" y="4"/>
                  </a:lnTo>
                  <a:lnTo>
                    <a:pt x="5907" y="12"/>
                  </a:lnTo>
                  <a:lnTo>
                    <a:pt x="5985" y="25"/>
                  </a:lnTo>
                  <a:lnTo>
                    <a:pt x="6061" y="44"/>
                  </a:lnTo>
                  <a:lnTo>
                    <a:pt x="6135" y="67"/>
                  </a:lnTo>
                  <a:lnTo>
                    <a:pt x="6206" y="96"/>
                  </a:lnTo>
                  <a:lnTo>
                    <a:pt x="6274" y="130"/>
                  </a:lnTo>
                  <a:lnTo>
                    <a:pt x="6343" y="174"/>
                  </a:lnTo>
                  <a:lnTo>
                    <a:pt x="6404" y="223"/>
                  </a:lnTo>
                  <a:lnTo>
                    <a:pt x="6456" y="275"/>
                  </a:lnTo>
                  <a:lnTo>
                    <a:pt x="6499" y="331"/>
                  </a:lnTo>
                  <a:lnTo>
                    <a:pt x="6532" y="390"/>
                  </a:lnTo>
                  <a:lnTo>
                    <a:pt x="6554" y="452"/>
                  </a:lnTo>
                  <a:lnTo>
                    <a:pt x="6643" y="471"/>
                  </a:lnTo>
                  <a:lnTo>
                    <a:pt x="6726" y="496"/>
                  </a:lnTo>
                  <a:lnTo>
                    <a:pt x="6805" y="525"/>
                  </a:lnTo>
                  <a:lnTo>
                    <a:pt x="6877" y="559"/>
                  </a:lnTo>
                  <a:lnTo>
                    <a:pt x="6944" y="598"/>
                  </a:lnTo>
                  <a:lnTo>
                    <a:pt x="7005" y="640"/>
                  </a:lnTo>
                  <a:lnTo>
                    <a:pt x="7059" y="686"/>
                  </a:lnTo>
                  <a:lnTo>
                    <a:pt x="7106" y="735"/>
                  </a:lnTo>
                  <a:lnTo>
                    <a:pt x="7145" y="787"/>
                  </a:lnTo>
                  <a:lnTo>
                    <a:pt x="7177" y="841"/>
                  </a:lnTo>
                  <a:lnTo>
                    <a:pt x="7202" y="897"/>
                  </a:lnTo>
                  <a:lnTo>
                    <a:pt x="7225" y="1014"/>
                  </a:lnTo>
                  <a:lnTo>
                    <a:pt x="7224" y="1074"/>
                  </a:lnTo>
                  <a:lnTo>
                    <a:pt x="7214" y="1134"/>
                  </a:lnTo>
                  <a:lnTo>
                    <a:pt x="7194" y="1194"/>
                  </a:lnTo>
                  <a:lnTo>
                    <a:pt x="7164" y="1255"/>
                  </a:lnTo>
                  <a:lnTo>
                    <a:pt x="7152" y="1274"/>
                  </a:lnTo>
                  <a:lnTo>
                    <a:pt x="7207" y="1326"/>
                  </a:lnTo>
                  <a:lnTo>
                    <a:pt x="7254" y="1379"/>
                  </a:lnTo>
                  <a:lnTo>
                    <a:pt x="7295" y="1434"/>
                  </a:lnTo>
                  <a:lnTo>
                    <a:pt x="7328" y="1490"/>
                  </a:lnTo>
                  <a:lnTo>
                    <a:pt x="7354" y="1548"/>
                  </a:lnTo>
                  <a:lnTo>
                    <a:pt x="7374" y="1606"/>
                  </a:lnTo>
                  <a:lnTo>
                    <a:pt x="7386" y="1665"/>
                  </a:lnTo>
                  <a:lnTo>
                    <a:pt x="7391" y="1723"/>
                  </a:lnTo>
                  <a:lnTo>
                    <a:pt x="7390" y="1782"/>
                  </a:lnTo>
                  <a:lnTo>
                    <a:pt x="7367" y="1899"/>
                  </a:lnTo>
                  <a:lnTo>
                    <a:pt x="7345" y="1956"/>
                  </a:lnTo>
                  <a:lnTo>
                    <a:pt x="7317" y="2012"/>
                  </a:lnTo>
                  <a:lnTo>
                    <a:pt x="7282" y="2067"/>
                  </a:lnTo>
                  <a:lnTo>
                    <a:pt x="7241" y="2120"/>
                  </a:lnTo>
                  <a:lnTo>
                    <a:pt x="7193" y="2171"/>
                  </a:lnTo>
                  <a:lnTo>
                    <a:pt x="7139" y="2220"/>
                  </a:lnTo>
                  <a:lnTo>
                    <a:pt x="7079" y="2266"/>
                  </a:lnTo>
                  <a:lnTo>
                    <a:pt x="7012" y="2309"/>
                  </a:lnTo>
                  <a:lnTo>
                    <a:pt x="6939" y="2350"/>
                  </a:lnTo>
                  <a:lnTo>
                    <a:pt x="6870" y="2382"/>
                  </a:lnTo>
                  <a:lnTo>
                    <a:pt x="6797" y="2411"/>
                  </a:lnTo>
                  <a:lnTo>
                    <a:pt x="6722" y="2437"/>
                  </a:lnTo>
                  <a:lnTo>
                    <a:pt x="6644" y="2459"/>
                  </a:lnTo>
                  <a:lnTo>
                    <a:pt x="6564" y="2477"/>
                  </a:lnTo>
                  <a:lnTo>
                    <a:pt x="6482" y="2491"/>
                  </a:lnTo>
                  <a:lnTo>
                    <a:pt x="6398" y="2501"/>
                  </a:lnTo>
                  <a:lnTo>
                    <a:pt x="6393" y="2560"/>
                  </a:lnTo>
                  <a:lnTo>
                    <a:pt x="6360" y="2674"/>
                  </a:lnTo>
                  <a:lnTo>
                    <a:pt x="6333" y="2729"/>
                  </a:lnTo>
                  <a:lnTo>
                    <a:pt x="6299" y="2781"/>
                  </a:lnTo>
                  <a:lnTo>
                    <a:pt x="6259" y="2830"/>
                  </a:lnTo>
                  <a:lnTo>
                    <a:pt x="6212" y="2877"/>
                  </a:lnTo>
                  <a:lnTo>
                    <a:pt x="6160" y="2921"/>
                  </a:lnTo>
                  <a:lnTo>
                    <a:pt x="6103" y="2962"/>
                  </a:lnTo>
                  <a:lnTo>
                    <a:pt x="6040" y="2999"/>
                  </a:lnTo>
                  <a:lnTo>
                    <a:pt x="5973" y="3033"/>
                  </a:lnTo>
                  <a:lnTo>
                    <a:pt x="5901" y="3063"/>
                  </a:lnTo>
                  <a:lnTo>
                    <a:pt x="5826" y="3089"/>
                  </a:lnTo>
                  <a:lnTo>
                    <a:pt x="5747" y="3111"/>
                  </a:lnTo>
                  <a:lnTo>
                    <a:pt x="5664" y="3128"/>
                  </a:lnTo>
                  <a:lnTo>
                    <a:pt x="5579" y="3140"/>
                  </a:lnTo>
                  <a:lnTo>
                    <a:pt x="5491" y="3148"/>
                  </a:lnTo>
                  <a:lnTo>
                    <a:pt x="5401" y="3150"/>
                  </a:lnTo>
                  <a:lnTo>
                    <a:pt x="5323" y="3147"/>
                  </a:lnTo>
                  <a:lnTo>
                    <a:pt x="5246" y="3141"/>
                  </a:lnTo>
                  <a:lnTo>
                    <a:pt x="5170" y="3130"/>
                  </a:lnTo>
                  <a:lnTo>
                    <a:pt x="5096" y="3116"/>
                  </a:lnTo>
                  <a:lnTo>
                    <a:pt x="5024" y="3098"/>
                  </a:lnTo>
                  <a:lnTo>
                    <a:pt x="4953" y="3076"/>
                  </a:lnTo>
                  <a:lnTo>
                    <a:pt x="4886" y="3050"/>
                  </a:lnTo>
                  <a:lnTo>
                    <a:pt x="4858" y="3105"/>
                  </a:lnTo>
                  <a:lnTo>
                    <a:pt x="4824" y="3156"/>
                  </a:lnTo>
                  <a:lnTo>
                    <a:pt x="4786" y="3206"/>
                  </a:lnTo>
                  <a:lnTo>
                    <a:pt x="4742" y="3253"/>
                  </a:lnTo>
                  <a:lnTo>
                    <a:pt x="4694" y="3297"/>
                  </a:lnTo>
                  <a:lnTo>
                    <a:pt x="4642" y="3339"/>
                  </a:lnTo>
                  <a:lnTo>
                    <a:pt x="4586" y="3378"/>
                  </a:lnTo>
                  <a:lnTo>
                    <a:pt x="4526" y="3414"/>
                  </a:lnTo>
                  <a:lnTo>
                    <a:pt x="4462" y="3447"/>
                  </a:lnTo>
                  <a:lnTo>
                    <a:pt x="4395" y="3477"/>
                  </a:lnTo>
                  <a:lnTo>
                    <a:pt x="4326" y="3504"/>
                  </a:lnTo>
                  <a:lnTo>
                    <a:pt x="4254" y="3528"/>
                  </a:lnTo>
                  <a:lnTo>
                    <a:pt x="4179" y="3548"/>
                  </a:lnTo>
                  <a:lnTo>
                    <a:pt x="4102" y="3565"/>
                  </a:lnTo>
                  <a:lnTo>
                    <a:pt x="4024" y="3578"/>
                  </a:lnTo>
                  <a:lnTo>
                    <a:pt x="3944" y="3588"/>
                  </a:lnTo>
                  <a:lnTo>
                    <a:pt x="3862" y="3593"/>
                  </a:lnTo>
                  <a:lnTo>
                    <a:pt x="3780" y="3595"/>
                  </a:lnTo>
                  <a:lnTo>
                    <a:pt x="3697" y="3593"/>
                  </a:lnTo>
                  <a:lnTo>
                    <a:pt x="3614" y="3587"/>
                  </a:lnTo>
                  <a:lnTo>
                    <a:pt x="3530" y="3577"/>
                  </a:lnTo>
                  <a:lnTo>
                    <a:pt x="3447" y="3562"/>
                  </a:lnTo>
                  <a:lnTo>
                    <a:pt x="3363" y="3543"/>
                  </a:lnTo>
                  <a:lnTo>
                    <a:pt x="3282" y="3520"/>
                  </a:lnTo>
                  <a:lnTo>
                    <a:pt x="3204" y="3492"/>
                  </a:lnTo>
                  <a:lnTo>
                    <a:pt x="3130" y="3461"/>
                  </a:lnTo>
                  <a:lnTo>
                    <a:pt x="3060" y="3426"/>
                  </a:lnTo>
                  <a:lnTo>
                    <a:pt x="2993" y="3388"/>
                  </a:lnTo>
                  <a:lnTo>
                    <a:pt x="2931" y="3347"/>
                  </a:lnTo>
                  <a:lnTo>
                    <a:pt x="2874" y="3302"/>
                  </a:lnTo>
                  <a:lnTo>
                    <a:pt x="2822" y="3254"/>
                  </a:lnTo>
                  <a:lnTo>
                    <a:pt x="2749" y="3282"/>
                  </a:lnTo>
                  <a:lnTo>
                    <a:pt x="2675" y="3305"/>
                  </a:lnTo>
                  <a:lnTo>
                    <a:pt x="2600" y="3326"/>
                  </a:lnTo>
                  <a:lnTo>
                    <a:pt x="2523" y="3343"/>
                  </a:lnTo>
                  <a:lnTo>
                    <a:pt x="2446" y="3357"/>
                  </a:lnTo>
                  <a:lnTo>
                    <a:pt x="2368" y="3367"/>
                  </a:lnTo>
                  <a:lnTo>
                    <a:pt x="2289" y="3375"/>
                  </a:lnTo>
                  <a:lnTo>
                    <a:pt x="2211" y="3379"/>
                  </a:lnTo>
                  <a:lnTo>
                    <a:pt x="2133" y="3380"/>
                  </a:lnTo>
                  <a:lnTo>
                    <a:pt x="2054" y="3378"/>
                  </a:lnTo>
                  <a:lnTo>
                    <a:pt x="1977" y="3373"/>
                  </a:lnTo>
                  <a:lnTo>
                    <a:pt x="1900" y="3365"/>
                  </a:lnTo>
                  <a:lnTo>
                    <a:pt x="1824" y="3354"/>
                  </a:lnTo>
                  <a:lnTo>
                    <a:pt x="1749" y="3340"/>
                  </a:lnTo>
                  <a:lnTo>
                    <a:pt x="1675" y="3323"/>
                  </a:lnTo>
                  <a:lnTo>
                    <a:pt x="1603" y="3303"/>
                  </a:lnTo>
                  <a:lnTo>
                    <a:pt x="1532" y="3280"/>
                  </a:lnTo>
                  <a:lnTo>
                    <a:pt x="1464" y="3255"/>
                  </a:lnTo>
                  <a:lnTo>
                    <a:pt x="1397" y="3227"/>
                  </a:lnTo>
                  <a:lnTo>
                    <a:pt x="1334" y="3196"/>
                  </a:lnTo>
                  <a:lnTo>
                    <a:pt x="1272" y="3162"/>
                  </a:lnTo>
                  <a:lnTo>
                    <a:pt x="1214" y="3126"/>
                  </a:lnTo>
                  <a:lnTo>
                    <a:pt x="1158" y="3087"/>
                  </a:lnTo>
                  <a:lnTo>
                    <a:pt x="1106" y="3045"/>
                  </a:lnTo>
                  <a:lnTo>
                    <a:pt x="1057" y="3001"/>
                  </a:lnTo>
                  <a:lnTo>
                    <a:pt x="1012" y="2955"/>
                  </a:lnTo>
                  <a:lnTo>
                    <a:pt x="1002" y="2944"/>
                  </a:lnTo>
                  <a:lnTo>
                    <a:pt x="998" y="2939"/>
                  </a:lnTo>
                  <a:lnTo>
                    <a:pt x="911" y="2942"/>
                  </a:lnTo>
                  <a:lnTo>
                    <a:pt x="826" y="2939"/>
                  </a:lnTo>
                  <a:lnTo>
                    <a:pt x="743" y="2930"/>
                  </a:lnTo>
                  <a:lnTo>
                    <a:pt x="664" y="2914"/>
                  </a:lnTo>
                  <a:lnTo>
                    <a:pt x="588" y="2893"/>
                  </a:lnTo>
                  <a:lnTo>
                    <a:pt x="516" y="2867"/>
                  </a:lnTo>
                  <a:lnTo>
                    <a:pt x="449" y="2836"/>
                  </a:lnTo>
                  <a:lnTo>
                    <a:pt x="388" y="2800"/>
                  </a:lnTo>
                  <a:lnTo>
                    <a:pt x="333" y="2760"/>
                  </a:lnTo>
                  <a:lnTo>
                    <a:pt x="284" y="2716"/>
                  </a:lnTo>
                  <a:lnTo>
                    <a:pt x="243" y="2669"/>
                  </a:lnTo>
                  <a:lnTo>
                    <a:pt x="210" y="2618"/>
                  </a:lnTo>
                  <a:lnTo>
                    <a:pt x="171" y="2507"/>
                  </a:lnTo>
                  <a:lnTo>
                    <a:pt x="166" y="2435"/>
                  </a:lnTo>
                  <a:lnTo>
                    <a:pt x="177" y="2365"/>
                  </a:lnTo>
                  <a:lnTo>
                    <a:pt x="203" y="2296"/>
                  </a:lnTo>
                  <a:lnTo>
                    <a:pt x="244" y="2230"/>
                  </a:lnTo>
                  <a:lnTo>
                    <a:pt x="299" y="2169"/>
                  </a:lnTo>
                  <a:lnTo>
                    <a:pt x="367" y="2113"/>
                  </a:lnTo>
                  <a:lnTo>
                    <a:pt x="290" y="2079"/>
                  </a:lnTo>
                  <a:lnTo>
                    <a:pt x="221" y="2039"/>
                  </a:lnTo>
                  <a:lnTo>
                    <a:pt x="161" y="1994"/>
                  </a:lnTo>
                  <a:lnTo>
                    <a:pt x="110" y="1946"/>
                  </a:lnTo>
                  <a:lnTo>
                    <a:pt x="68" y="1894"/>
                  </a:lnTo>
                  <a:lnTo>
                    <a:pt x="36" y="1840"/>
                  </a:lnTo>
                  <a:lnTo>
                    <a:pt x="14" y="1783"/>
                  </a:lnTo>
                  <a:lnTo>
                    <a:pt x="0" y="1667"/>
                  </a:lnTo>
                  <a:lnTo>
                    <a:pt x="9" y="1608"/>
                  </a:lnTo>
                  <a:lnTo>
                    <a:pt x="29" y="1549"/>
                  </a:lnTo>
                  <a:lnTo>
                    <a:pt x="59" y="1492"/>
                  </a:lnTo>
                  <a:lnTo>
                    <a:pt x="101" y="1437"/>
                  </a:lnTo>
                  <a:lnTo>
                    <a:pt x="150" y="1388"/>
                  </a:lnTo>
                  <a:lnTo>
                    <a:pt x="207" y="1344"/>
                  </a:lnTo>
                  <a:lnTo>
                    <a:pt x="271" y="1305"/>
                  </a:lnTo>
                  <a:lnTo>
                    <a:pt x="340" y="1271"/>
                  </a:lnTo>
                  <a:lnTo>
                    <a:pt x="416" y="1242"/>
                  </a:lnTo>
                  <a:lnTo>
                    <a:pt x="495" y="1220"/>
                  </a:lnTo>
                  <a:lnTo>
                    <a:pt x="579" y="1204"/>
                  </a:lnTo>
                  <a:lnTo>
                    <a:pt x="666" y="1194"/>
                  </a:lnTo>
                  <a:lnTo>
                    <a:pt x="672" y="1183"/>
                  </a:lnTo>
                  <a:close/>
                </a:path>
              </a:pathLst>
            </a:custGeom>
            <a:noFill/>
            <a:ln w="12954">
              <a:solidFill>
                <a:srgbClr val="385D8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26" name="Picture 63">
              <a:extLst>
                <a:ext uri="{FF2B5EF4-FFF2-40B4-BE49-F238E27FC236}">
                  <a16:creationId xmlns:a16="http://schemas.microsoft.com/office/drawing/2014/main" id="{F854AB2B-38DD-BED9-DDC9-DE16676629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 y="-1622"/>
              <a:ext cx="8798" cy="8782"/>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62">
              <a:extLst>
                <a:ext uri="{FF2B5EF4-FFF2-40B4-BE49-F238E27FC236}">
                  <a16:creationId xmlns:a16="http://schemas.microsoft.com/office/drawing/2014/main" id="{CDF30848-6818-C0C4-A89B-3AB058F7F053}"/>
                </a:ext>
              </a:extLst>
            </p:cNvPr>
            <p:cNvSpPr>
              <a:spLocks/>
            </p:cNvSpPr>
            <p:nvPr/>
          </p:nvSpPr>
          <p:spPr bwMode="auto">
            <a:xfrm>
              <a:off x="4681" y="-850"/>
              <a:ext cx="3588" cy="705"/>
            </a:xfrm>
            <a:custGeom>
              <a:avLst/>
              <a:gdLst>
                <a:gd name="T0" fmla="+- 0 4715 4682"/>
                <a:gd name="T1" fmla="*/ T0 w 3588"/>
                <a:gd name="T2" fmla="+- 0 -566 -850"/>
                <a:gd name="T3" fmla="*/ -566 h 705"/>
                <a:gd name="T4" fmla="+- 0 4857 4682"/>
                <a:gd name="T5" fmla="*/ T4 w 3588"/>
                <a:gd name="T6" fmla="+- 0 -650 -850"/>
                <a:gd name="T7" fmla="*/ -650 h 705"/>
                <a:gd name="T8" fmla="+- 0 5028 4682"/>
                <a:gd name="T9" fmla="*/ T8 w 3588"/>
                <a:gd name="T10" fmla="+- 0 -706 -850"/>
                <a:gd name="T11" fmla="*/ -706 h 705"/>
                <a:gd name="T12" fmla="+- 0 5169 4682"/>
                <a:gd name="T13" fmla="*/ T12 w 3588"/>
                <a:gd name="T14" fmla="+- 0 -739 -850"/>
                <a:gd name="T15" fmla="*/ -739 h 705"/>
                <a:gd name="T16" fmla="+- 0 5329 4682"/>
                <a:gd name="T17" fmla="*/ T16 w 3588"/>
                <a:gd name="T18" fmla="+- 0 -768 -850"/>
                <a:gd name="T19" fmla="*/ -768 h 705"/>
                <a:gd name="T20" fmla="+- 0 5507 4682"/>
                <a:gd name="T21" fmla="*/ T20 w 3588"/>
                <a:gd name="T22" fmla="+- 0 -794 -850"/>
                <a:gd name="T23" fmla="*/ -794 h 705"/>
                <a:gd name="T24" fmla="+- 0 5701 4682"/>
                <a:gd name="T25" fmla="*/ T24 w 3588"/>
                <a:gd name="T26" fmla="+- 0 -815 -850"/>
                <a:gd name="T27" fmla="*/ -815 h 705"/>
                <a:gd name="T28" fmla="+- 0 5909 4682"/>
                <a:gd name="T29" fmla="*/ T28 w 3588"/>
                <a:gd name="T30" fmla="+- 0 -832 -850"/>
                <a:gd name="T31" fmla="*/ -832 h 705"/>
                <a:gd name="T32" fmla="+- 0 6128 4682"/>
                <a:gd name="T33" fmla="*/ T32 w 3588"/>
                <a:gd name="T34" fmla="+- 0 -843 -850"/>
                <a:gd name="T35" fmla="*/ -843 h 705"/>
                <a:gd name="T36" fmla="+- 0 6358 4682"/>
                <a:gd name="T37" fmla="*/ T36 w 3588"/>
                <a:gd name="T38" fmla="+- 0 -849 -850"/>
                <a:gd name="T39" fmla="*/ -849 h 705"/>
                <a:gd name="T40" fmla="+- 0 6594 4682"/>
                <a:gd name="T41" fmla="*/ T40 w 3588"/>
                <a:gd name="T42" fmla="+- 0 -849 -850"/>
                <a:gd name="T43" fmla="*/ -849 h 705"/>
                <a:gd name="T44" fmla="+- 0 6823 4682"/>
                <a:gd name="T45" fmla="*/ T44 w 3588"/>
                <a:gd name="T46" fmla="+- 0 -843 -850"/>
                <a:gd name="T47" fmla="*/ -843 h 705"/>
                <a:gd name="T48" fmla="+- 0 7043 4682"/>
                <a:gd name="T49" fmla="*/ T48 w 3588"/>
                <a:gd name="T50" fmla="+- 0 -832 -850"/>
                <a:gd name="T51" fmla="*/ -832 h 705"/>
                <a:gd name="T52" fmla="+- 0 7250 4682"/>
                <a:gd name="T53" fmla="*/ T52 w 3588"/>
                <a:gd name="T54" fmla="+- 0 -815 -850"/>
                <a:gd name="T55" fmla="*/ -815 h 705"/>
                <a:gd name="T56" fmla="+- 0 7444 4682"/>
                <a:gd name="T57" fmla="*/ T56 w 3588"/>
                <a:gd name="T58" fmla="+- 0 -794 -850"/>
                <a:gd name="T59" fmla="*/ -794 h 705"/>
                <a:gd name="T60" fmla="+- 0 7622 4682"/>
                <a:gd name="T61" fmla="*/ T60 w 3588"/>
                <a:gd name="T62" fmla="+- 0 -768 -850"/>
                <a:gd name="T63" fmla="*/ -768 h 705"/>
                <a:gd name="T64" fmla="+- 0 7783 4682"/>
                <a:gd name="T65" fmla="*/ T64 w 3588"/>
                <a:gd name="T66" fmla="+- 0 -739 -850"/>
                <a:gd name="T67" fmla="*/ -739 h 705"/>
                <a:gd name="T68" fmla="+- 0 7924 4682"/>
                <a:gd name="T69" fmla="*/ T68 w 3588"/>
                <a:gd name="T70" fmla="+- 0 -706 -850"/>
                <a:gd name="T71" fmla="*/ -706 h 705"/>
                <a:gd name="T72" fmla="+- 0 8094 4682"/>
                <a:gd name="T73" fmla="*/ T72 w 3588"/>
                <a:gd name="T74" fmla="+- 0 -650 -850"/>
                <a:gd name="T75" fmla="*/ -650 h 705"/>
                <a:gd name="T76" fmla="+- 0 8236 4682"/>
                <a:gd name="T77" fmla="*/ T76 w 3588"/>
                <a:gd name="T78" fmla="+- 0 -566 -850"/>
                <a:gd name="T79" fmla="*/ -566 h 705"/>
                <a:gd name="T80" fmla="+- 0 8266 4682"/>
                <a:gd name="T81" fmla="*/ T80 w 3588"/>
                <a:gd name="T82" fmla="+- 0 -474 -850"/>
                <a:gd name="T83" fmla="*/ -474 h 705"/>
                <a:gd name="T84" fmla="+- 0 8140 4682"/>
                <a:gd name="T85" fmla="*/ T84 w 3588"/>
                <a:gd name="T86" fmla="+- 0 -365 -850"/>
                <a:gd name="T87" fmla="*/ -365 h 705"/>
                <a:gd name="T88" fmla="+- 0 7924 4682"/>
                <a:gd name="T89" fmla="*/ T88 w 3588"/>
                <a:gd name="T90" fmla="+- 0 -289 -850"/>
                <a:gd name="T91" fmla="*/ -289 h 705"/>
                <a:gd name="T92" fmla="+- 0 7783 4682"/>
                <a:gd name="T93" fmla="*/ T92 w 3588"/>
                <a:gd name="T94" fmla="+- 0 -256 -850"/>
                <a:gd name="T95" fmla="*/ -256 h 705"/>
                <a:gd name="T96" fmla="+- 0 7622 4682"/>
                <a:gd name="T97" fmla="*/ T96 w 3588"/>
                <a:gd name="T98" fmla="+- 0 -227 -850"/>
                <a:gd name="T99" fmla="*/ -227 h 705"/>
                <a:gd name="T100" fmla="+- 0 7444 4682"/>
                <a:gd name="T101" fmla="*/ T100 w 3588"/>
                <a:gd name="T102" fmla="+- 0 -201 -850"/>
                <a:gd name="T103" fmla="*/ -201 h 705"/>
                <a:gd name="T104" fmla="+- 0 7250 4682"/>
                <a:gd name="T105" fmla="*/ T104 w 3588"/>
                <a:gd name="T106" fmla="+- 0 -180 -850"/>
                <a:gd name="T107" fmla="*/ -180 h 705"/>
                <a:gd name="T108" fmla="+- 0 7043 4682"/>
                <a:gd name="T109" fmla="*/ T108 w 3588"/>
                <a:gd name="T110" fmla="+- 0 -163 -850"/>
                <a:gd name="T111" fmla="*/ -163 h 705"/>
                <a:gd name="T112" fmla="+- 0 6823 4682"/>
                <a:gd name="T113" fmla="*/ T112 w 3588"/>
                <a:gd name="T114" fmla="+- 0 -152 -850"/>
                <a:gd name="T115" fmla="*/ -152 h 705"/>
                <a:gd name="T116" fmla="+- 0 6594 4682"/>
                <a:gd name="T117" fmla="*/ T116 w 3588"/>
                <a:gd name="T118" fmla="+- 0 -146 -850"/>
                <a:gd name="T119" fmla="*/ -146 h 705"/>
                <a:gd name="T120" fmla="+- 0 6358 4682"/>
                <a:gd name="T121" fmla="*/ T120 w 3588"/>
                <a:gd name="T122" fmla="+- 0 -146 -850"/>
                <a:gd name="T123" fmla="*/ -146 h 705"/>
                <a:gd name="T124" fmla="+- 0 6128 4682"/>
                <a:gd name="T125" fmla="*/ T124 w 3588"/>
                <a:gd name="T126" fmla="+- 0 -152 -850"/>
                <a:gd name="T127" fmla="*/ -152 h 705"/>
                <a:gd name="T128" fmla="+- 0 5909 4682"/>
                <a:gd name="T129" fmla="*/ T128 w 3588"/>
                <a:gd name="T130" fmla="+- 0 -163 -850"/>
                <a:gd name="T131" fmla="*/ -163 h 705"/>
                <a:gd name="T132" fmla="+- 0 5701 4682"/>
                <a:gd name="T133" fmla="*/ T132 w 3588"/>
                <a:gd name="T134" fmla="+- 0 -180 -850"/>
                <a:gd name="T135" fmla="*/ -180 h 705"/>
                <a:gd name="T136" fmla="+- 0 5507 4682"/>
                <a:gd name="T137" fmla="*/ T136 w 3588"/>
                <a:gd name="T138" fmla="+- 0 -201 -850"/>
                <a:gd name="T139" fmla="*/ -201 h 705"/>
                <a:gd name="T140" fmla="+- 0 5329 4682"/>
                <a:gd name="T141" fmla="*/ T140 w 3588"/>
                <a:gd name="T142" fmla="+- 0 -227 -850"/>
                <a:gd name="T143" fmla="*/ -227 h 705"/>
                <a:gd name="T144" fmla="+- 0 5169 4682"/>
                <a:gd name="T145" fmla="*/ T144 w 3588"/>
                <a:gd name="T146" fmla="+- 0 -256 -850"/>
                <a:gd name="T147" fmla="*/ -256 h 705"/>
                <a:gd name="T148" fmla="+- 0 5028 4682"/>
                <a:gd name="T149" fmla="*/ T148 w 3588"/>
                <a:gd name="T150" fmla="+- 0 -289 -850"/>
                <a:gd name="T151" fmla="*/ -289 h 705"/>
                <a:gd name="T152" fmla="+- 0 4857 4682"/>
                <a:gd name="T153" fmla="*/ T152 w 3588"/>
                <a:gd name="T154" fmla="+- 0 -345 -850"/>
                <a:gd name="T155" fmla="*/ -345 h 705"/>
                <a:gd name="T156" fmla="+- 0 4715 4682"/>
                <a:gd name="T157" fmla="*/ T156 w 3588"/>
                <a:gd name="T158" fmla="+- 0 -429 -850"/>
                <a:gd name="T159" fmla="*/ -429 h 7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88" h="705">
                  <a:moveTo>
                    <a:pt x="0" y="352"/>
                  </a:moveTo>
                  <a:lnTo>
                    <a:pt x="33" y="284"/>
                  </a:lnTo>
                  <a:lnTo>
                    <a:pt x="91" y="241"/>
                  </a:lnTo>
                  <a:lnTo>
                    <a:pt x="175" y="200"/>
                  </a:lnTo>
                  <a:lnTo>
                    <a:pt x="283" y="162"/>
                  </a:lnTo>
                  <a:lnTo>
                    <a:pt x="346" y="144"/>
                  </a:lnTo>
                  <a:lnTo>
                    <a:pt x="414" y="127"/>
                  </a:lnTo>
                  <a:lnTo>
                    <a:pt x="487" y="111"/>
                  </a:lnTo>
                  <a:lnTo>
                    <a:pt x="565" y="96"/>
                  </a:lnTo>
                  <a:lnTo>
                    <a:pt x="647" y="82"/>
                  </a:lnTo>
                  <a:lnTo>
                    <a:pt x="734" y="68"/>
                  </a:lnTo>
                  <a:lnTo>
                    <a:pt x="825" y="56"/>
                  </a:lnTo>
                  <a:lnTo>
                    <a:pt x="920" y="45"/>
                  </a:lnTo>
                  <a:lnTo>
                    <a:pt x="1019" y="35"/>
                  </a:lnTo>
                  <a:lnTo>
                    <a:pt x="1121" y="26"/>
                  </a:lnTo>
                  <a:lnTo>
                    <a:pt x="1227" y="18"/>
                  </a:lnTo>
                  <a:lnTo>
                    <a:pt x="1335" y="12"/>
                  </a:lnTo>
                  <a:lnTo>
                    <a:pt x="1446" y="7"/>
                  </a:lnTo>
                  <a:lnTo>
                    <a:pt x="1560" y="3"/>
                  </a:lnTo>
                  <a:lnTo>
                    <a:pt x="1676" y="1"/>
                  </a:lnTo>
                  <a:lnTo>
                    <a:pt x="1794" y="0"/>
                  </a:lnTo>
                  <a:lnTo>
                    <a:pt x="1912" y="1"/>
                  </a:lnTo>
                  <a:lnTo>
                    <a:pt x="2028" y="3"/>
                  </a:lnTo>
                  <a:lnTo>
                    <a:pt x="2141" y="7"/>
                  </a:lnTo>
                  <a:lnTo>
                    <a:pt x="2252" y="12"/>
                  </a:lnTo>
                  <a:lnTo>
                    <a:pt x="2361" y="18"/>
                  </a:lnTo>
                  <a:lnTo>
                    <a:pt x="2466" y="26"/>
                  </a:lnTo>
                  <a:lnTo>
                    <a:pt x="2568" y="35"/>
                  </a:lnTo>
                  <a:lnTo>
                    <a:pt x="2667" y="45"/>
                  </a:lnTo>
                  <a:lnTo>
                    <a:pt x="2762" y="56"/>
                  </a:lnTo>
                  <a:lnTo>
                    <a:pt x="2853" y="68"/>
                  </a:lnTo>
                  <a:lnTo>
                    <a:pt x="2940" y="82"/>
                  </a:lnTo>
                  <a:lnTo>
                    <a:pt x="3023" y="96"/>
                  </a:lnTo>
                  <a:lnTo>
                    <a:pt x="3101" y="111"/>
                  </a:lnTo>
                  <a:lnTo>
                    <a:pt x="3174" y="127"/>
                  </a:lnTo>
                  <a:lnTo>
                    <a:pt x="3242" y="144"/>
                  </a:lnTo>
                  <a:lnTo>
                    <a:pt x="3304" y="162"/>
                  </a:lnTo>
                  <a:lnTo>
                    <a:pt x="3412" y="200"/>
                  </a:lnTo>
                  <a:lnTo>
                    <a:pt x="3496" y="241"/>
                  </a:lnTo>
                  <a:lnTo>
                    <a:pt x="3554" y="284"/>
                  </a:lnTo>
                  <a:lnTo>
                    <a:pt x="3588" y="352"/>
                  </a:lnTo>
                  <a:lnTo>
                    <a:pt x="3584" y="376"/>
                  </a:lnTo>
                  <a:lnTo>
                    <a:pt x="3529" y="443"/>
                  </a:lnTo>
                  <a:lnTo>
                    <a:pt x="3458" y="485"/>
                  </a:lnTo>
                  <a:lnTo>
                    <a:pt x="3361" y="524"/>
                  </a:lnTo>
                  <a:lnTo>
                    <a:pt x="3242" y="561"/>
                  </a:lnTo>
                  <a:lnTo>
                    <a:pt x="3174" y="578"/>
                  </a:lnTo>
                  <a:lnTo>
                    <a:pt x="3101" y="594"/>
                  </a:lnTo>
                  <a:lnTo>
                    <a:pt x="3023" y="609"/>
                  </a:lnTo>
                  <a:lnTo>
                    <a:pt x="2940" y="623"/>
                  </a:lnTo>
                  <a:lnTo>
                    <a:pt x="2853" y="637"/>
                  </a:lnTo>
                  <a:lnTo>
                    <a:pt x="2762" y="649"/>
                  </a:lnTo>
                  <a:lnTo>
                    <a:pt x="2667" y="660"/>
                  </a:lnTo>
                  <a:lnTo>
                    <a:pt x="2568" y="670"/>
                  </a:lnTo>
                  <a:lnTo>
                    <a:pt x="2466" y="679"/>
                  </a:lnTo>
                  <a:lnTo>
                    <a:pt x="2361" y="687"/>
                  </a:lnTo>
                  <a:lnTo>
                    <a:pt x="2252" y="693"/>
                  </a:lnTo>
                  <a:lnTo>
                    <a:pt x="2141" y="698"/>
                  </a:lnTo>
                  <a:lnTo>
                    <a:pt x="2028" y="702"/>
                  </a:lnTo>
                  <a:lnTo>
                    <a:pt x="1912" y="704"/>
                  </a:lnTo>
                  <a:lnTo>
                    <a:pt x="1794" y="705"/>
                  </a:lnTo>
                  <a:lnTo>
                    <a:pt x="1676" y="704"/>
                  </a:lnTo>
                  <a:lnTo>
                    <a:pt x="1560" y="702"/>
                  </a:lnTo>
                  <a:lnTo>
                    <a:pt x="1446" y="698"/>
                  </a:lnTo>
                  <a:lnTo>
                    <a:pt x="1335" y="693"/>
                  </a:lnTo>
                  <a:lnTo>
                    <a:pt x="1227" y="687"/>
                  </a:lnTo>
                  <a:lnTo>
                    <a:pt x="1121" y="679"/>
                  </a:lnTo>
                  <a:lnTo>
                    <a:pt x="1019" y="670"/>
                  </a:lnTo>
                  <a:lnTo>
                    <a:pt x="920" y="660"/>
                  </a:lnTo>
                  <a:lnTo>
                    <a:pt x="825" y="649"/>
                  </a:lnTo>
                  <a:lnTo>
                    <a:pt x="734" y="637"/>
                  </a:lnTo>
                  <a:lnTo>
                    <a:pt x="647" y="623"/>
                  </a:lnTo>
                  <a:lnTo>
                    <a:pt x="565" y="609"/>
                  </a:lnTo>
                  <a:lnTo>
                    <a:pt x="487" y="594"/>
                  </a:lnTo>
                  <a:lnTo>
                    <a:pt x="414" y="578"/>
                  </a:lnTo>
                  <a:lnTo>
                    <a:pt x="346" y="561"/>
                  </a:lnTo>
                  <a:lnTo>
                    <a:pt x="283" y="543"/>
                  </a:lnTo>
                  <a:lnTo>
                    <a:pt x="175" y="505"/>
                  </a:lnTo>
                  <a:lnTo>
                    <a:pt x="91" y="464"/>
                  </a:lnTo>
                  <a:lnTo>
                    <a:pt x="33" y="421"/>
                  </a:lnTo>
                  <a:lnTo>
                    <a:pt x="0" y="352"/>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sp>
          <p:nvSpPr>
            <p:cNvPr id="31" name="AutoShape 61">
              <a:extLst>
                <a:ext uri="{FF2B5EF4-FFF2-40B4-BE49-F238E27FC236}">
                  <a16:creationId xmlns:a16="http://schemas.microsoft.com/office/drawing/2014/main" id="{19324990-8A29-975D-D7AC-D43271445DA7}"/>
                </a:ext>
              </a:extLst>
            </p:cNvPr>
            <p:cNvSpPr>
              <a:spLocks/>
            </p:cNvSpPr>
            <p:nvPr/>
          </p:nvSpPr>
          <p:spPr bwMode="auto">
            <a:xfrm>
              <a:off x="8156" y="-523"/>
              <a:ext cx="2364" cy="1607"/>
            </a:xfrm>
            <a:custGeom>
              <a:avLst/>
              <a:gdLst>
                <a:gd name="T0" fmla="+- 0 6792 6674"/>
                <a:gd name="T1" fmla="*/ T0 w 3160"/>
                <a:gd name="T2" fmla="+- 0 -474 -522"/>
                <a:gd name="T3" fmla="*/ -474 h 972"/>
                <a:gd name="T4" fmla="+- 0 6787 6674"/>
                <a:gd name="T5" fmla="*/ T4 w 3160"/>
                <a:gd name="T6" fmla="+- 0 -455 -522"/>
                <a:gd name="T7" fmla="*/ -455 h 972"/>
                <a:gd name="T8" fmla="+- 0 9828 6674"/>
                <a:gd name="T9" fmla="*/ T8 w 3160"/>
                <a:gd name="T10" fmla="+- 0 449 -522"/>
                <a:gd name="T11" fmla="*/ 449 h 972"/>
                <a:gd name="T12" fmla="+- 0 9834 6674"/>
                <a:gd name="T13" fmla="*/ T12 w 3160"/>
                <a:gd name="T14" fmla="+- 0 430 -522"/>
                <a:gd name="T15" fmla="*/ 430 h 972"/>
                <a:gd name="T16" fmla="+- 0 6792 6674"/>
                <a:gd name="T17" fmla="*/ T16 w 3160"/>
                <a:gd name="T18" fmla="+- 0 -474 -522"/>
                <a:gd name="T19" fmla="*/ -474 h 972"/>
                <a:gd name="T20" fmla="+- 0 6807 6674"/>
                <a:gd name="T21" fmla="*/ T20 w 3160"/>
                <a:gd name="T22" fmla="+- 0 -522 -522"/>
                <a:gd name="T23" fmla="*/ -522 h 972"/>
                <a:gd name="T24" fmla="+- 0 6674 6674"/>
                <a:gd name="T25" fmla="*/ T24 w 3160"/>
                <a:gd name="T26" fmla="+- 0 -499 -522"/>
                <a:gd name="T27" fmla="*/ -499 h 972"/>
                <a:gd name="T28" fmla="+- 0 6772 6674"/>
                <a:gd name="T29" fmla="*/ T28 w 3160"/>
                <a:gd name="T30" fmla="+- 0 -407 -522"/>
                <a:gd name="T31" fmla="*/ -407 h 972"/>
                <a:gd name="T32" fmla="+- 0 6787 6674"/>
                <a:gd name="T33" fmla="*/ T32 w 3160"/>
                <a:gd name="T34" fmla="+- 0 -455 -522"/>
                <a:gd name="T35" fmla="*/ -455 h 972"/>
                <a:gd name="T36" fmla="+- 0 6767 6674"/>
                <a:gd name="T37" fmla="*/ T36 w 3160"/>
                <a:gd name="T38" fmla="+- 0 -461 -522"/>
                <a:gd name="T39" fmla="*/ -461 h 972"/>
                <a:gd name="T40" fmla="+- 0 6773 6674"/>
                <a:gd name="T41" fmla="*/ T40 w 3160"/>
                <a:gd name="T42" fmla="+- 0 -480 -522"/>
                <a:gd name="T43" fmla="*/ -480 h 972"/>
                <a:gd name="T44" fmla="+- 0 6794 6674"/>
                <a:gd name="T45" fmla="*/ T44 w 3160"/>
                <a:gd name="T46" fmla="+- 0 -480 -522"/>
                <a:gd name="T47" fmla="*/ -480 h 972"/>
                <a:gd name="T48" fmla="+- 0 6807 6674"/>
                <a:gd name="T49" fmla="*/ T48 w 3160"/>
                <a:gd name="T50" fmla="+- 0 -522 -522"/>
                <a:gd name="T51" fmla="*/ -522 h 972"/>
                <a:gd name="T52" fmla="+- 0 6773 6674"/>
                <a:gd name="T53" fmla="*/ T52 w 3160"/>
                <a:gd name="T54" fmla="+- 0 -480 -522"/>
                <a:gd name="T55" fmla="*/ -480 h 972"/>
                <a:gd name="T56" fmla="+- 0 6767 6674"/>
                <a:gd name="T57" fmla="*/ T56 w 3160"/>
                <a:gd name="T58" fmla="+- 0 -461 -522"/>
                <a:gd name="T59" fmla="*/ -461 h 972"/>
                <a:gd name="T60" fmla="+- 0 6787 6674"/>
                <a:gd name="T61" fmla="*/ T60 w 3160"/>
                <a:gd name="T62" fmla="+- 0 -455 -522"/>
                <a:gd name="T63" fmla="*/ -455 h 972"/>
                <a:gd name="T64" fmla="+- 0 6792 6674"/>
                <a:gd name="T65" fmla="*/ T64 w 3160"/>
                <a:gd name="T66" fmla="+- 0 -474 -522"/>
                <a:gd name="T67" fmla="*/ -474 h 972"/>
                <a:gd name="T68" fmla="+- 0 6773 6674"/>
                <a:gd name="T69" fmla="*/ T68 w 3160"/>
                <a:gd name="T70" fmla="+- 0 -480 -522"/>
                <a:gd name="T71" fmla="*/ -480 h 972"/>
                <a:gd name="T72" fmla="+- 0 6794 6674"/>
                <a:gd name="T73" fmla="*/ T72 w 3160"/>
                <a:gd name="T74" fmla="+- 0 -480 -522"/>
                <a:gd name="T75" fmla="*/ -480 h 972"/>
                <a:gd name="T76" fmla="+- 0 6773 6674"/>
                <a:gd name="T77" fmla="*/ T76 w 3160"/>
                <a:gd name="T78" fmla="+- 0 -480 -522"/>
                <a:gd name="T79" fmla="*/ -480 h 972"/>
                <a:gd name="T80" fmla="+- 0 6792 6674"/>
                <a:gd name="T81" fmla="*/ T80 w 3160"/>
                <a:gd name="T82" fmla="+- 0 -474 -522"/>
                <a:gd name="T83" fmla="*/ -474 h 972"/>
                <a:gd name="T84" fmla="+- 0 6794 6674"/>
                <a:gd name="T85" fmla="*/ T84 w 3160"/>
                <a:gd name="T86" fmla="+- 0 -480 -522"/>
                <a:gd name="T87" fmla="*/ -480 h 9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160" h="972">
                  <a:moveTo>
                    <a:pt x="118" y="48"/>
                  </a:moveTo>
                  <a:lnTo>
                    <a:pt x="113" y="67"/>
                  </a:lnTo>
                  <a:lnTo>
                    <a:pt x="3154" y="971"/>
                  </a:lnTo>
                  <a:lnTo>
                    <a:pt x="3160" y="952"/>
                  </a:lnTo>
                  <a:lnTo>
                    <a:pt x="118" y="48"/>
                  </a:lnTo>
                  <a:close/>
                  <a:moveTo>
                    <a:pt x="133" y="0"/>
                  </a:moveTo>
                  <a:lnTo>
                    <a:pt x="0" y="23"/>
                  </a:lnTo>
                  <a:lnTo>
                    <a:pt x="98" y="115"/>
                  </a:lnTo>
                  <a:lnTo>
                    <a:pt x="113" y="67"/>
                  </a:lnTo>
                  <a:lnTo>
                    <a:pt x="93" y="61"/>
                  </a:lnTo>
                  <a:lnTo>
                    <a:pt x="99" y="42"/>
                  </a:lnTo>
                  <a:lnTo>
                    <a:pt x="120" y="42"/>
                  </a:lnTo>
                  <a:lnTo>
                    <a:pt x="133" y="0"/>
                  </a:lnTo>
                  <a:close/>
                  <a:moveTo>
                    <a:pt x="99" y="42"/>
                  </a:moveTo>
                  <a:lnTo>
                    <a:pt x="93" y="61"/>
                  </a:lnTo>
                  <a:lnTo>
                    <a:pt x="113" y="67"/>
                  </a:lnTo>
                  <a:lnTo>
                    <a:pt x="118" y="48"/>
                  </a:lnTo>
                  <a:lnTo>
                    <a:pt x="99" y="42"/>
                  </a:lnTo>
                  <a:close/>
                  <a:moveTo>
                    <a:pt x="120" y="42"/>
                  </a:moveTo>
                  <a:lnTo>
                    <a:pt x="99" y="42"/>
                  </a:lnTo>
                  <a:lnTo>
                    <a:pt x="118" y="48"/>
                  </a:lnTo>
                  <a:lnTo>
                    <a:pt x="120"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grpSp>
      <p:sp>
        <p:nvSpPr>
          <p:cNvPr id="4" name="CuadroTexto 3">
            <a:extLst>
              <a:ext uri="{FF2B5EF4-FFF2-40B4-BE49-F238E27FC236}">
                <a16:creationId xmlns:a16="http://schemas.microsoft.com/office/drawing/2014/main" id="{25B98F3C-66E6-F4B1-B13C-64A407A6A748}"/>
              </a:ext>
            </a:extLst>
          </p:cNvPr>
          <p:cNvSpPr txBox="1"/>
          <p:nvPr/>
        </p:nvSpPr>
        <p:spPr>
          <a:xfrm>
            <a:off x="6990327" y="2572532"/>
            <a:ext cx="3049116" cy="1323439"/>
          </a:xfrm>
          <a:prstGeom prst="rect">
            <a:avLst/>
          </a:prstGeom>
          <a:noFill/>
        </p:spPr>
        <p:txBody>
          <a:bodyPr wrap="square" rtlCol="0">
            <a:spAutoFit/>
          </a:bodyPr>
          <a:lstStyle/>
          <a:p>
            <a:pPr algn="ctr"/>
            <a:r>
              <a:rPr lang="es-CO" sz="1600" dirty="0">
                <a:latin typeface="Arial MT"/>
              </a:rPr>
              <a:t>Cuando el sistema finalice de procesar las imágenes, generará el reporte “Constancia Pre-radicación consolidado”.</a:t>
            </a:r>
          </a:p>
        </p:txBody>
      </p:sp>
    </p:spTree>
    <p:extLst>
      <p:ext uri="{BB962C8B-B14F-4D97-AF65-F5344CB8AC3E}">
        <p14:creationId xmlns:p14="http://schemas.microsoft.com/office/powerpoint/2010/main" val="4245779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PROCESAMIENTO DE INFORMACIÓN</a:t>
            </a:r>
            <a:endParaRPr lang="es-CO" sz="2000" dirty="0"/>
          </a:p>
        </p:txBody>
      </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3" name="Group 52">
            <a:extLst>
              <a:ext uri="{FF2B5EF4-FFF2-40B4-BE49-F238E27FC236}">
                <a16:creationId xmlns:a16="http://schemas.microsoft.com/office/drawing/2014/main" id="{C0B66782-1578-E4A2-400D-876B465E1827}"/>
              </a:ext>
            </a:extLst>
          </p:cNvPr>
          <p:cNvGrpSpPr>
            <a:grpSpLocks/>
          </p:cNvGrpSpPr>
          <p:nvPr/>
        </p:nvGrpSpPr>
        <p:grpSpPr bwMode="auto">
          <a:xfrm>
            <a:off x="1105591" y="1333906"/>
            <a:ext cx="6415825" cy="5036257"/>
            <a:chOff x="196" y="622"/>
            <a:chExt cx="11119" cy="9162"/>
          </a:xfrm>
        </p:grpSpPr>
        <p:pic>
          <p:nvPicPr>
            <p:cNvPr id="27" name="Picture 54">
              <a:extLst>
                <a:ext uri="{FF2B5EF4-FFF2-40B4-BE49-F238E27FC236}">
                  <a16:creationId xmlns:a16="http://schemas.microsoft.com/office/drawing/2014/main" id="{AC9A246D-46A3-D96B-EAB8-44B4D3DA6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 y="1194"/>
              <a:ext cx="5919" cy="85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3">
              <a:extLst>
                <a:ext uri="{FF2B5EF4-FFF2-40B4-BE49-F238E27FC236}">
                  <a16:creationId xmlns:a16="http://schemas.microsoft.com/office/drawing/2014/main" id="{ADE392DE-EB99-E594-9D6C-79A4504BD1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6" y="622"/>
              <a:ext cx="5919" cy="387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Imágenes de Muneco Blanco - Descarga gratuita en Freepik">
            <a:extLst>
              <a:ext uri="{FF2B5EF4-FFF2-40B4-BE49-F238E27FC236}">
                <a16:creationId xmlns:a16="http://schemas.microsoft.com/office/drawing/2014/main" id="{EB5F8F76-75C3-D743-3BD0-1FE4A8AD2B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025" y="4078311"/>
            <a:ext cx="1914525" cy="2390775"/>
          </a:xfrm>
          <a:prstGeom prst="rect">
            <a:avLst/>
          </a:prstGeom>
          <a:noFill/>
          <a:extLst>
            <a:ext uri="{909E8E84-426E-40DD-AFC4-6F175D3DCCD1}">
              <a14:hiddenFill xmlns:a14="http://schemas.microsoft.com/office/drawing/2010/main">
                <a:solidFill>
                  <a:srgbClr val="FFFFFF"/>
                </a:solidFill>
              </a14:hiddenFill>
            </a:ext>
          </a:extLst>
        </p:spPr>
      </p:pic>
      <p:sp>
        <p:nvSpPr>
          <p:cNvPr id="5" name="Nube 4">
            <a:extLst>
              <a:ext uri="{FF2B5EF4-FFF2-40B4-BE49-F238E27FC236}">
                <a16:creationId xmlns:a16="http://schemas.microsoft.com/office/drawing/2014/main" id="{EF172E72-CC4F-C361-E433-80076AAE0C2F}"/>
              </a:ext>
            </a:extLst>
          </p:cNvPr>
          <p:cNvSpPr/>
          <p:nvPr/>
        </p:nvSpPr>
        <p:spPr>
          <a:xfrm>
            <a:off x="6841690" y="3046530"/>
            <a:ext cx="3331010" cy="1437547"/>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solidFill>
                  <a:schemeClr val="tx1"/>
                </a:solidFill>
              </a:rPr>
              <a:t>Ahora debe esperar… mientras la información procesa….</a:t>
            </a:r>
          </a:p>
        </p:txBody>
      </p:sp>
    </p:spTree>
    <p:extLst>
      <p:ext uri="{BB962C8B-B14F-4D97-AF65-F5344CB8AC3E}">
        <p14:creationId xmlns:p14="http://schemas.microsoft.com/office/powerpoint/2010/main" val="3966616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015C0A65-B05A-B9EB-899A-F9145F783EC0}"/>
              </a:ext>
            </a:extLst>
          </p:cNvPr>
          <p:cNvSpPr txBox="1"/>
          <p:nvPr/>
        </p:nvSpPr>
        <p:spPr>
          <a:xfrm>
            <a:off x="715992" y="687925"/>
            <a:ext cx="7504982"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PROCESAMIENTO DE INFORMACIÓN</a:t>
            </a:r>
            <a:endParaRPr lang="es-CO" sz="2000" dirty="0"/>
          </a:p>
        </p:txBody>
      </p:sp>
      <p:sp>
        <p:nvSpPr>
          <p:cNvPr id="29" name="Text Box 654">
            <a:extLst>
              <a:ext uri="{FF2B5EF4-FFF2-40B4-BE49-F238E27FC236}">
                <a16:creationId xmlns:a16="http://schemas.microsoft.com/office/drawing/2014/main" id="{147635AD-50CC-664A-DFD9-B551AA4DCE81}"/>
              </a:ext>
            </a:extLst>
          </p:cNvPr>
          <p:cNvSpPr txBox="1">
            <a:spLocks noChangeArrowheads="1"/>
          </p:cNvSpPr>
          <p:nvPr/>
        </p:nvSpPr>
        <p:spPr bwMode="auto">
          <a:xfrm>
            <a:off x="6343330" y="3089885"/>
            <a:ext cx="1394564" cy="5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88900" algn="ctr">
              <a:lnSpc>
                <a:spcPct val="90000"/>
              </a:lnSpc>
              <a:spcBef>
                <a:spcPts val="70"/>
              </a:spcBef>
            </a:pPr>
            <a:r>
              <a:rPr lang="es-ES" sz="1200" u="none" strike="noStrike" dirty="0">
                <a:solidFill>
                  <a:schemeClr val="bg1"/>
                </a:solidFill>
                <a:effectLst/>
                <a:latin typeface="Arial MT"/>
                <a:ea typeface="Verdana" panose="020B0604030504040204" pitchFamily="34" charset="0"/>
                <a:cs typeface="Verdana" panose="020B0604030504040204" pitchFamily="34" charset="0"/>
              </a:rPr>
              <a:t>CARGUE DE SOPORTES </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a 1">
            <a:extLst>
              <a:ext uri="{FF2B5EF4-FFF2-40B4-BE49-F238E27FC236}">
                <a16:creationId xmlns:a16="http://schemas.microsoft.com/office/drawing/2014/main" id="{5A0BEB2A-9917-E3DF-0ED8-44692CCA8695}"/>
              </a:ext>
            </a:extLst>
          </p:cNvPr>
          <p:cNvGraphicFramePr/>
          <p:nvPr>
            <p:extLst>
              <p:ext uri="{D42A27DB-BD31-4B8C-83A1-F6EECF244321}">
                <p14:modId xmlns:p14="http://schemas.microsoft.com/office/powerpoint/2010/main" val="2222903477"/>
              </p:ext>
            </p:extLst>
          </p:nvPr>
        </p:nvGraphicFramePr>
        <p:xfrm>
          <a:off x="4052962" y="1856260"/>
          <a:ext cx="7497201" cy="3515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Nube 3">
            <a:extLst>
              <a:ext uri="{FF2B5EF4-FFF2-40B4-BE49-F238E27FC236}">
                <a16:creationId xmlns:a16="http://schemas.microsoft.com/office/drawing/2014/main" id="{0D33022C-8197-4D8B-C0B5-6FEE878F149D}"/>
              </a:ext>
            </a:extLst>
          </p:cNvPr>
          <p:cNvSpPr/>
          <p:nvPr/>
        </p:nvSpPr>
        <p:spPr>
          <a:xfrm>
            <a:off x="641837" y="2022231"/>
            <a:ext cx="3138853" cy="1591693"/>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solidFill>
                  <a:schemeClr val="tx1"/>
                </a:solidFill>
              </a:rPr>
              <a:t>Luego de un rato, pueden generar el certificado de radicación…</a:t>
            </a:r>
          </a:p>
        </p:txBody>
      </p:sp>
      <p:pic>
        <p:nvPicPr>
          <p:cNvPr id="10242" name="Picture 2" descr="Imágenes de Muneco Blanco - Descarga gratuita en Freepik">
            <a:extLst>
              <a:ext uri="{FF2B5EF4-FFF2-40B4-BE49-F238E27FC236}">
                <a16:creationId xmlns:a16="http://schemas.microsoft.com/office/drawing/2014/main" id="{94B831FF-E9F0-382C-EF35-30BFD645FA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9770" y="3658109"/>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66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GENERAR REPORTE CERTIFICADO DE RADICACIÓN</a:t>
            </a:r>
            <a:endParaRPr lang="es-CO" sz="2000" dirty="0"/>
          </a:p>
        </p:txBody>
      </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8" name="CuadroTexto 47">
            <a:extLst>
              <a:ext uri="{FF2B5EF4-FFF2-40B4-BE49-F238E27FC236}">
                <a16:creationId xmlns:a16="http://schemas.microsoft.com/office/drawing/2014/main" id="{F7E6BC56-97D0-FD8B-3949-698AD7A74892}"/>
              </a:ext>
            </a:extLst>
          </p:cNvPr>
          <p:cNvSpPr txBox="1"/>
          <p:nvPr/>
        </p:nvSpPr>
        <p:spPr>
          <a:xfrm>
            <a:off x="1896282" y="2105561"/>
            <a:ext cx="2594390" cy="1323439"/>
          </a:xfrm>
          <a:prstGeom prst="rect">
            <a:avLst/>
          </a:prstGeom>
          <a:noFill/>
        </p:spPr>
        <p:txBody>
          <a:bodyPr wrap="square" rtlCol="0">
            <a:spAutoFit/>
          </a:bodyPr>
          <a:lstStyle/>
          <a:p>
            <a:pPr algn="ctr"/>
            <a:r>
              <a:rPr lang="es-ES" sz="2000" dirty="0">
                <a:solidFill>
                  <a:schemeClr val="bg1"/>
                </a:solidFill>
                <a:latin typeface="Arial MT"/>
              </a:rPr>
              <a:t>Luego de un rato pueden generar el certificado de radicación…</a:t>
            </a:r>
            <a:endParaRPr lang="es-CO" sz="2000" dirty="0">
              <a:solidFill>
                <a:schemeClr val="bg1"/>
              </a:solidFill>
              <a:latin typeface="Arial MT"/>
            </a:endParaRPr>
          </a:p>
        </p:txBody>
      </p:sp>
      <p:sp>
        <p:nvSpPr>
          <p:cNvPr id="49" name="Cuadro de texto 2">
            <a:extLst>
              <a:ext uri="{FF2B5EF4-FFF2-40B4-BE49-F238E27FC236}">
                <a16:creationId xmlns:a16="http://schemas.microsoft.com/office/drawing/2014/main" id="{03B4E148-A4FB-F47E-11F9-F276A96C3EC8}"/>
              </a:ext>
            </a:extLst>
          </p:cNvPr>
          <p:cNvSpPr txBox="1">
            <a:spLocks noChangeArrowheads="1"/>
          </p:cNvSpPr>
          <p:nvPr/>
        </p:nvSpPr>
        <p:spPr bwMode="auto">
          <a:xfrm>
            <a:off x="5204170" y="1543767"/>
            <a:ext cx="2484304" cy="1145703"/>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a:t>
            </a:r>
            <a:r>
              <a:rPr lang="es-ES" u="sng" dirty="0">
                <a:solidFill>
                  <a:schemeClr val="bg1"/>
                </a:solidFill>
                <a:effectLst/>
                <a:latin typeface="Arial MT"/>
                <a:ea typeface="Verdana" panose="020B0604030504040204" pitchFamily="34" charset="0"/>
                <a:cs typeface="Arial" panose="020B0604020202020204" pitchFamily="34" charset="0"/>
              </a:rPr>
              <a:t>INFORMACION ELECTRONICA</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0" name="Cuadro de texto 2">
            <a:extLst>
              <a:ext uri="{FF2B5EF4-FFF2-40B4-BE49-F238E27FC236}">
                <a16:creationId xmlns:a16="http://schemas.microsoft.com/office/drawing/2014/main" id="{444A05C4-7856-093B-A6DA-6AA289409512}"/>
              </a:ext>
            </a:extLst>
          </p:cNvPr>
          <p:cNvSpPr txBox="1">
            <a:spLocks noChangeArrowheads="1"/>
          </p:cNvSpPr>
          <p:nvPr/>
        </p:nvSpPr>
        <p:spPr bwMode="auto">
          <a:xfrm>
            <a:off x="7073882" y="3452192"/>
            <a:ext cx="2107501" cy="946635"/>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IMÁGENES</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1" name="Cuadro de texto 2">
            <a:extLst>
              <a:ext uri="{FF2B5EF4-FFF2-40B4-BE49-F238E27FC236}">
                <a16:creationId xmlns:a16="http://schemas.microsoft.com/office/drawing/2014/main" id="{0A7C6EBE-627B-290E-170A-5CBD5E09B639}"/>
              </a:ext>
            </a:extLst>
          </p:cNvPr>
          <p:cNvSpPr txBox="1">
            <a:spLocks noChangeArrowheads="1"/>
          </p:cNvSpPr>
          <p:nvPr/>
        </p:nvSpPr>
        <p:spPr bwMode="auto">
          <a:xfrm>
            <a:off x="8900227" y="5154974"/>
            <a:ext cx="1977932" cy="1118817"/>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GENERACIÓN CERTIFICADO DE RADICACIÓN </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7" name="Group 15">
            <a:extLst>
              <a:ext uri="{FF2B5EF4-FFF2-40B4-BE49-F238E27FC236}">
                <a16:creationId xmlns:a16="http://schemas.microsoft.com/office/drawing/2014/main" id="{1DD6E8ED-0571-BB5B-389F-39DFAF2F2E15}"/>
              </a:ext>
            </a:extLst>
          </p:cNvPr>
          <p:cNvGrpSpPr>
            <a:grpSpLocks/>
          </p:cNvGrpSpPr>
          <p:nvPr/>
        </p:nvGrpSpPr>
        <p:grpSpPr bwMode="auto">
          <a:xfrm>
            <a:off x="983411" y="1645627"/>
            <a:ext cx="9701088" cy="4535561"/>
            <a:chOff x="182" y="252"/>
            <a:chExt cx="18526" cy="8877"/>
          </a:xfrm>
        </p:grpSpPr>
        <p:pic>
          <p:nvPicPr>
            <p:cNvPr id="28" name="Picture 19">
              <a:extLst>
                <a:ext uri="{FF2B5EF4-FFF2-40B4-BE49-F238E27FC236}">
                  <a16:creationId xmlns:a16="http://schemas.microsoft.com/office/drawing/2014/main" id="{4DCE8154-E50A-EE0B-8350-906C49E4FE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252"/>
              <a:ext cx="8504" cy="5288"/>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18">
              <a:extLst>
                <a:ext uri="{FF2B5EF4-FFF2-40B4-BE49-F238E27FC236}">
                  <a16:creationId xmlns:a16="http://schemas.microsoft.com/office/drawing/2014/main" id="{C09AF716-21A1-8C8E-2CEA-A279384474CA}"/>
                </a:ext>
              </a:extLst>
            </p:cNvPr>
            <p:cNvSpPr>
              <a:spLocks/>
            </p:cNvSpPr>
            <p:nvPr/>
          </p:nvSpPr>
          <p:spPr bwMode="auto">
            <a:xfrm>
              <a:off x="3709" y="4458"/>
              <a:ext cx="3590" cy="705"/>
            </a:xfrm>
            <a:custGeom>
              <a:avLst/>
              <a:gdLst>
                <a:gd name="T0" fmla="+- 0 3743 3710"/>
                <a:gd name="T1" fmla="*/ T0 w 3590"/>
                <a:gd name="T2" fmla="+- 0 4743 4459"/>
                <a:gd name="T3" fmla="*/ 4743 h 705"/>
                <a:gd name="T4" fmla="+- 0 3885 3710"/>
                <a:gd name="T5" fmla="*/ T4 w 3590"/>
                <a:gd name="T6" fmla="+- 0 4659 4459"/>
                <a:gd name="T7" fmla="*/ 4659 h 705"/>
                <a:gd name="T8" fmla="+- 0 4056 3710"/>
                <a:gd name="T9" fmla="*/ T8 w 3590"/>
                <a:gd name="T10" fmla="+- 0 4603 4459"/>
                <a:gd name="T11" fmla="*/ 4603 h 705"/>
                <a:gd name="T12" fmla="+- 0 4197 3710"/>
                <a:gd name="T13" fmla="*/ T12 w 3590"/>
                <a:gd name="T14" fmla="+- 0 4570 4459"/>
                <a:gd name="T15" fmla="*/ 4570 h 705"/>
                <a:gd name="T16" fmla="+- 0 4358 3710"/>
                <a:gd name="T17" fmla="*/ T16 w 3590"/>
                <a:gd name="T18" fmla="+- 0 4540 4459"/>
                <a:gd name="T19" fmla="*/ 4540 h 705"/>
                <a:gd name="T20" fmla="+- 0 4536 3710"/>
                <a:gd name="T21" fmla="*/ T20 w 3590"/>
                <a:gd name="T22" fmla="+- 0 4514 4459"/>
                <a:gd name="T23" fmla="*/ 4514 h 705"/>
                <a:gd name="T24" fmla="+- 0 4729 3710"/>
                <a:gd name="T25" fmla="*/ T24 w 3590"/>
                <a:gd name="T26" fmla="+- 0 4493 4459"/>
                <a:gd name="T27" fmla="*/ 4493 h 705"/>
                <a:gd name="T28" fmla="+- 0 4937 3710"/>
                <a:gd name="T29" fmla="*/ T28 w 3590"/>
                <a:gd name="T30" fmla="+- 0 4477 4459"/>
                <a:gd name="T31" fmla="*/ 4477 h 705"/>
                <a:gd name="T32" fmla="+- 0 5157 3710"/>
                <a:gd name="T33" fmla="*/ T32 w 3590"/>
                <a:gd name="T34" fmla="+- 0 4465 4459"/>
                <a:gd name="T35" fmla="*/ 4465 h 705"/>
                <a:gd name="T36" fmla="+- 0 5386 3710"/>
                <a:gd name="T37" fmla="*/ T36 w 3590"/>
                <a:gd name="T38" fmla="+- 0 4459 4459"/>
                <a:gd name="T39" fmla="*/ 4459 h 705"/>
                <a:gd name="T40" fmla="+- 0 5622 3710"/>
                <a:gd name="T41" fmla="*/ T40 w 3590"/>
                <a:gd name="T42" fmla="+- 0 4459 4459"/>
                <a:gd name="T43" fmla="*/ 4459 h 705"/>
                <a:gd name="T44" fmla="+- 0 5852 3710"/>
                <a:gd name="T45" fmla="*/ T44 w 3590"/>
                <a:gd name="T46" fmla="+- 0 4465 4459"/>
                <a:gd name="T47" fmla="*/ 4465 h 705"/>
                <a:gd name="T48" fmla="+- 0 6072 3710"/>
                <a:gd name="T49" fmla="*/ T48 w 3590"/>
                <a:gd name="T50" fmla="+- 0 4477 4459"/>
                <a:gd name="T51" fmla="*/ 4477 h 705"/>
                <a:gd name="T52" fmla="+- 0 6279 3710"/>
                <a:gd name="T53" fmla="*/ T52 w 3590"/>
                <a:gd name="T54" fmla="+- 0 4493 4459"/>
                <a:gd name="T55" fmla="*/ 4493 h 705"/>
                <a:gd name="T56" fmla="+- 0 6473 3710"/>
                <a:gd name="T57" fmla="*/ T56 w 3590"/>
                <a:gd name="T58" fmla="+- 0 4514 4459"/>
                <a:gd name="T59" fmla="*/ 4514 h 705"/>
                <a:gd name="T60" fmla="+- 0 6651 3710"/>
                <a:gd name="T61" fmla="*/ T60 w 3590"/>
                <a:gd name="T62" fmla="+- 0 4540 4459"/>
                <a:gd name="T63" fmla="*/ 4540 h 705"/>
                <a:gd name="T64" fmla="+- 0 6812 3710"/>
                <a:gd name="T65" fmla="*/ T64 w 3590"/>
                <a:gd name="T66" fmla="+- 0 4570 4459"/>
                <a:gd name="T67" fmla="*/ 4570 h 705"/>
                <a:gd name="T68" fmla="+- 0 6953 3710"/>
                <a:gd name="T69" fmla="*/ T68 w 3590"/>
                <a:gd name="T70" fmla="+- 0 4603 4459"/>
                <a:gd name="T71" fmla="*/ 4603 h 705"/>
                <a:gd name="T72" fmla="+- 0 7124 3710"/>
                <a:gd name="T73" fmla="*/ T72 w 3590"/>
                <a:gd name="T74" fmla="+- 0 4659 4459"/>
                <a:gd name="T75" fmla="*/ 4659 h 705"/>
                <a:gd name="T76" fmla="+- 0 7265 3710"/>
                <a:gd name="T77" fmla="*/ T76 w 3590"/>
                <a:gd name="T78" fmla="+- 0 4743 4459"/>
                <a:gd name="T79" fmla="*/ 4743 h 705"/>
                <a:gd name="T80" fmla="+- 0 7295 3710"/>
                <a:gd name="T81" fmla="*/ T80 w 3590"/>
                <a:gd name="T82" fmla="+- 0 4834 4459"/>
                <a:gd name="T83" fmla="*/ 4834 h 705"/>
                <a:gd name="T84" fmla="+- 0 7169 3710"/>
                <a:gd name="T85" fmla="*/ T84 w 3590"/>
                <a:gd name="T86" fmla="+- 0 4943 4459"/>
                <a:gd name="T87" fmla="*/ 4943 h 705"/>
                <a:gd name="T88" fmla="+- 0 6953 3710"/>
                <a:gd name="T89" fmla="*/ T88 w 3590"/>
                <a:gd name="T90" fmla="+- 0 5019 4459"/>
                <a:gd name="T91" fmla="*/ 5019 h 705"/>
                <a:gd name="T92" fmla="+- 0 6812 3710"/>
                <a:gd name="T93" fmla="*/ T92 w 3590"/>
                <a:gd name="T94" fmla="+- 0 5052 4459"/>
                <a:gd name="T95" fmla="*/ 5052 h 705"/>
                <a:gd name="T96" fmla="+- 0 6651 3710"/>
                <a:gd name="T97" fmla="*/ T96 w 3590"/>
                <a:gd name="T98" fmla="+- 0 5082 4459"/>
                <a:gd name="T99" fmla="*/ 5082 h 705"/>
                <a:gd name="T100" fmla="+- 0 6473 3710"/>
                <a:gd name="T101" fmla="*/ T100 w 3590"/>
                <a:gd name="T102" fmla="+- 0 5107 4459"/>
                <a:gd name="T103" fmla="*/ 5107 h 705"/>
                <a:gd name="T104" fmla="+- 0 6279 3710"/>
                <a:gd name="T105" fmla="*/ T104 w 3590"/>
                <a:gd name="T106" fmla="+- 0 5129 4459"/>
                <a:gd name="T107" fmla="*/ 5129 h 705"/>
                <a:gd name="T108" fmla="+- 0 6072 3710"/>
                <a:gd name="T109" fmla="*/ T108 w 3590"/>
                <a:gd name="T110" fmla="+- 0 5145 4459"/>
                <a:gd name="T111" fmla="*/ 5145 h 705"/>
                <a:gd name="T112" fmla="+- 0 5852 3710"/>
                <a:gd name="T113" fmla="*/ T112 w 3590"/>
                <a:gd name="T114" fmla="+- 0 5156 4459"/>
                <a:gd name="T115" fmla="*/ 5156 h 705"/>
                <a:gd name="T116" fmla="+- 0 5622 3710"/>
                <a:gd name="T117" fmla="*/ T116 w 3590"/>
                <a:gd name="T118" fmla="+- 0 5162 4459"/>
                <a:gd name="T119" fmla="*/ 5162 h 705"/>
                <a:gd name="T120" fmla="+- 0 5386 3710"/>
                <a:gd name="T121" fmla="*/ T120 w 3590"/>
                <a:gd name="T122" fmla="+- 0 5162 4459"/>
                <a:gd name="T123" fmla="*/ 5162 h 705"/>
                <a:gd name="T124" fmla="+- 0 5157 3710"/>
                <a:gd name="T125" fmla="*/ T124 w 3590"/>
                <a:gd name="T126" fmla="+- 0 5156 4459"/>
                <a:gd name="T127" fmla="*/ 5156 h 705"/>
                <a:gd name="T128" fmla="+- 0 4937 3710"/>
                <a:gd name="T129" fmla="*/ T128 w 3590"/>
                <a:gd name="T130" fmla="+- 0 5145 4459"/>
                <a:gd name="T131" fmla="*/ 5145 h 705"/>
                <a:gd name="T132" fmla="+- 0 4729 3710"/>
                <a:gd name="T133" fmla="*/ T132 w 3590"/>
                <a:gd name="T134" fmla="+- 0 5129 4459"/>
                <a:gd name="T135" fmla="*/ 5129 h 705"/>
                <a:gd name="T136" fmla="+- 0 4536 3710"/>
                <a:gd name="T137" fmla="*/ T136 w 3590"/>
                <a:gd name="T138" fmla="+- 0 5107 4459"/>
                <a:gd name="T139" fmla="*/ 5107 h 705"/>
                <a:gd name="T140" fmla="+- 0 4358 3710"/>
                <a:gd name="T141" fmla="*/ T140 w 3590"/>
                <a:gd name="T142" fmla="+- 0 5082 4459"/>
                <a:gd name="T143" fmla="*/ 5082 h 705"/>
                <a:gd name="T144" fmla="+- 0 4197 3710"/>
                <a:gd name="T145" fmla="*/ T144 w 3590"/>
                <a:gd name="T146" fmla="+- 0 5052 4459"/>
                <a:gd name="T147" fmla="*/ 5052 h 705"/>
                <a:gd name="T148" fmla="+- 0 4056 3710"/>
                <a:gd name="T149" fmla="*/ T148 w 3590"/>
                <a:gd name="T150" fmla="+- 0 5019 4459"/>
                <a:gd name="T151" fmla="*/ 5019 h 705"/>
                <a:gd name="T152" fmla="+- 0 3885 3710"/>
                <a:gd name="T153" fmla="*/ T152 w 3590"/>
                <a:gd name="T154" fmla="+- 0 4963 4459"/>
                <a:gd name="T155" fmla="*/ 4963 h 705"/>
                <a:gd name="T156" fmla="+- 0 3743 3710"/>
                <a:gd name="T157" fmla="*/ T156 w 3590"/>
                <a:gd name="T158" fmla="+- 0 4879 4459"/>
                <a:gd name="T159" fmla="*/ 4879 h 7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90" h="705">
                  <a:moveTo>
                    <a:pt x="0" y="352"/>
                  </a:moveTo>
                  <a:lnTo>
                    <a:pt x="33" y="284"/>
                  </a:lnTo>
                  <a:lnTo>
                    <a:pt x="91" y="240"/>
                  </a:lnTo>
                  <a:lnTo>
                    <a:pt x="175" y="200"/>
                  </a:lnTo>
                  <a:lnTo>
                    <a:pt x="283" y="162"/>
                  </a:lnTo>
                  <a:lnTo>
                    <a:pt x="346" y="144"/>
                  </a:lnTo>
                  <a:lnTo>
                    <a:pt x="414" y="127"/>
                  </a:lnTo>
                  <a:lnTo>
                    <a:pt x="487" y="111"/>
                  </a:lnTo>
                  <a:lnTo>
                    <a:pt x="565" y="95"/>
                  </a:lnTo>
                  <a:lnTo>
                    <a:pt x="648" y="81"/>
                  </a:lnTo>
                  <a:lnTo>
                    <a:pt x="735" y="68"/>
                  </a:lnTo>
                  <a:lnTo>
                    <a:pt x="826" y="55"/>
                  </a:lnTo>
                  <a:lnTo>
                    <a:pt x="921" y="44"/>
                  </a:lnTo>
                  <a:lnTo>
                    <a:pt x="1019" y="34"/>
                  </a:lnTo>
                  <a:lnTo>
                    <a:pt x="1122" y="25"/>
                  </a:lnTo>
                  <a:lnTo>
                    <a:pt x="1227" y="18"/>
                  </a:lnTo>
                  <a:lnTo>
                    <a:pt x="1336" y="11"/>
                  </a:lnTo>
                  <a:lnTo>
                    <a:pt x="1447" y="6"/>
                  </a:lnTo>
                  <a:lnTo>
                    <a:pt x="1560" y="3"/>
                  </a:lnTo>
                  <a:lnTo>
                    <a:pt x="1676" y="0"/>
                  </a:lnTo>
                  <a:lnTo>
                    <a:pt x="1794" y="0"/>
                  </a:lnTo>
                  <a:lnTo>
                    <a:pt x="1912" y="0"/>
                  </a:lnTo>
                  <a:lnTo>
                    <a:pt x="2028" y="3"/>
                  </a:lnTo>
                  <a:lnTo>
                    <a:pt x="2142" y="6"/>
                  </a:lnTo>
                  <a:lnTo>
                    <a:pt x="2253" y="11"/>
                  </a:lnTo>
                  <a:lnTo>
                    <a:pt x="2362" y="18"/>
                  </a:lnTo>
                  <a:lnTo>
                    <a:pt x="2467" y="25"/>
                  </a:lnTo>
                  <a:lnTo>
                    <a:pt x="2569" y="34"/>
                  </a:lnTo>
                  <a:lnTo>
                    <a:pt x="2668" y="44"/>
                  </a:lnTo>
                  <a:lnTo>
                    <a:pt x="2763" y="55"/>
                  </a:lnTo>
                  <a:lnTo>
                    <a:pt x="2854" y="68"/>
                  </a:lnTo>
                  <a:lnTo>
                    <a:pt x="2941" y="81"/>
                  </a:lnTo>
                  <a:lnTo>
                    <a:pt x="3024" y="95"/>
                  </a:lnTo>
                  <a:lnTo>
                    <a:pt x="3102" y="111"/>
                  </a:lnTo>
                  <a:lnTo>
                    <a:pt x="3175" y="127"/>
                  </a:lnTo>
                  <a:lnTo>
                    <a:pt x="3243" y="144"/>
                  </a:lnTo>
                  <a:lnTo>
                    <a:pt x="3305" y="162"/>
                  </a:lnTo>
                  <a:lnTo>
                    <a:pt x="3414" y="200"/>
                  </a:lnTo>
                  <a:lnTo>
                    <a:pt x="3498" y="240"/>
                  </a:lnTo>
                  <a:lnTo>
                    <a:pt x="3555" y="284"/>
                  </a:lnTo>
                  <a:lnTo>
                    <a:pt x="3589" y="352"/>
                  </a:lnTo>
                  <a:lnTo>
                    <a:pt x="3585" y="375"/>
                  </a:lnTo>
                  <a:lnTo>
                    <a:pt x="3530" y="442"/>
                  </a:lnTo>
                  <a:lnTo>
                    <a:pt x="3459" y="484"/>
                  </a:lnTo>
                  <a:lnTo>
                    <a:pt x="3362" y="523"/>
                  </a:lnTo>
                  <a:lnTo>
                    <a:pt x="3243" y="560"/>
                  </a:lnTo>
                  <a:lnTo>
                    <a:pt x="3175" y="577"/>
                  </a:lnTo>
                  <a:lnTo>
                    <a:pt x="3102" y="593"/>
                  </a:lnTo>
                  <a:lnTo>
                    <a:pt x="3024" y="608"/>
                  </a:lnTo>
                  <a:lnTo>
                    <a:pt x="2941" y="623"/>
                  </a:lnTo>
                  <a:lnTo>
                    <a:pt x="2854" y="636"/>
                  </a:lnTo>
                  <a:lnTo>
                    <a:pt x="2763" y="648"/>
                  </a:lnTo>
                  <a:lnTo>
                    <a:pt x="2668" y="660"/>
                  </a:lnTo>
                  <a:lnTo>
                    <a:pt x="2569" y="670"/>
                  </a:lnTo>
                  <a:lnTo>
                    <a:pt x="2467" y="678"/>
                  </a:lnTo>
                  <a:lnTo>
                    <a:pt x="2362" y="686"/>
                  </a:lnTo>
                  <a:lnTo>
                    <a:pt x="2253" y="692"/>
                  </a:lnTo>
                  <a:lnTo>
                    <a:pt x="2142" y="697"/>
                  </a:lnTo>
                  <a:lnTo>
                    <a:pt x="2028" y="701"/>
                  </a:lnTo>
                  <a:lnTo>
                    <a:pt x="1912" y="703"/>
                  </a:lnTo>
                  <a:lnTo>
                    <a:pt x="1794" y="704"/>
                  </a:lnTo>
                  <a:lnTo>
                    <a:pt x="1676" y="703"/>
                  </a:lnTo>
                  <a:lnTo>
                    <a:pt x="1560" y="701"/>
                  </a:lnTo>
                  <a:lnTo>
                    <a:pt x="1447" y="697"/>
                  </a:lnTo>
                  <a:lnTo>
                    <a:pt x="1336" y="692"/>
                  </a:lnTo>
                  <a:lnTo>
                    <a:pt x="1227" y="686"/>
                  </a:lnTo>
                  <a:lnTo>
                    <a:pt x="1122" y="678"/>
                  </a:lnTo>
                  <a:lnTo>
                    <a:pt x="1019" y="670"/>
                  </a:lnTo>
                  <a:lnTo>
                    <a:pt x="921" y="660"/>
                  </a:lnTo>
                  <a:lnTo>
                    <a:pt x="826" y="648"/>
                  </a:lnTo>
                  <a:lnTo>
                    <a:pt x="735" y="636"/>
                  </a:lnTo>
                  <a:lnTo>
                    <a:pt x="648" y="623"/>
                  </a:lnTo>
                  <a:lnTo>
                    <a:pt x="565" y="608"/>
                  </a:lnTo>
                  <a:lnTo>
                    <a:pt x="487" y="593"/>
                  </a:lnTo>
                  <a:lnTo>
                    <a:pt x="414" y="577"/>
                  </a:lnTo>
                  <a:lnTo>
                    <a:pt x="346" y="560"/>
                  </a:lnTo>
                  <a:lnTo>
                    <a:pt x="283" y="542"/>
                  </a:lnTo>
                  <a:lnTo>
                    <a:pt x="175" y="504"/>
                  </a:lnTo>
                  <a:lnTo>
                    <a:pt x="91" y="463"/>
                  </a:lnTo>
                  <a:lnTo>
                    <a:pt x="33" y="420"/>
                  </a:lnTo>
                  <a:lnTo>
                    <a:pt x="0" y="352"/>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pic>
          <p:nvPicPr>
            <p:cNvPr id="37" name="Picture 17">
              <a:extLst>
                <a:ext uri="{FF2B5EF4-FFF2-40B4-BE49-F238E27FC236}">
                  <a16:creationId xmlns:a16="http://schemas.microsoft.com/office/drawing/2014/main" id="{CD17AF7B-A46C-FE88-49C0-7F472AD01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8" y="4248"/>
              <a:ext cx="10280" cy="4881"/>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16">
              <a:extLst>
                <a:ext uri="{FF2B5EF4-FFF2-40B4-BE49-F238E27FC236}">
                  <a16:creationId xmlns:a16="http://schemas.microsoft.com/office/drawing/2014/main" id="{1BA2200E-1C2A-873C-756A-9601E41A8231}"/>
                </a:ext>
              </a:extLst>
            </p:cNvPr>
            <p:cNvSpPr>
              <a:spLocks/>
            </p:cNvSpPr>
            <p:nvPr/>
          </p:nvSpPr>
          <p:spPr bwMode="auto">
            <a:xfrm>
              <a:off x="8686" y="7816"/>
              <a:ext cx="4412" cy="612"/>
            </a:xfrm>
            <a:custGeom>
              <a:avLst/>
              <a:gdLst>
                <a:gd name="T0" fmla="+- 0 8737 8686"/>
                <a:gd name="T1" fmla="*/ T0 w 4412"/>
                <a:gd name="T2" fmla="+- 0 8057 7816"/>
                <a:gd name="T3" fmla="*/ 8057 h 612"/>
                <a:gd name="T4" fmla="+- 0 8882 8686"/>
                <a:gd name="T5" fmla="*/ T4 w 4412"/>
                <a:gd name="T6" fmla="+- 0 7996 7816"/>
                <a:gd name="T7" fmla="*/ 7996 h 612"/>
                <a:gd name="T8" fmla="+- 0 9047 8686"/>
                <a:gd name="T9" fmla="*/ T8 w 4412"/>
                <a:gd name="T10" fmla="+- 0 7954 7816"/>
                <a:gd name="T11" fmla="*/ 7954 h 612"/>
                <a:gd name="T12" fmla="+- 0 9181 8686"/>
                <a:gd name="T13" fmla="*/ T12 w 4412"/>
                <a:gd name="T14" fmla="+- 0 7929 7816"/>
                <a:gd name="T15" fmla="*/ 7929 h 612"/>
                <a:gd name="T16" fmla="+- 0 9332 8686"/>
                <a:gd name="T17" fmla="*/ T16 w 4412"/>
                <a:gd name="T18" fmla="+- 0 7906 7816"/>
                <a:gd name="T19" fmla="*/ 7906 h 612"/>
                <a:gd name="T20" fmla="+- 0 9500 8686"/>
                <a:gd name="T21" fmla="*/ T20 w 4412"/>
                <a:gd name="T22" fmla="+- 0 7885 7816"/>
                <a:gd name="T23" fmla="*/ 7885 h 612"/>
                <a:gd name="T24" fmla="+- 0 9682 8686"/>
                <a:gd name="T25" fmla="*/ T24 w 4412"/>
                <a:gd name="T26" fmla="+- 0 7866 7816"/>
                <a:gd name="T27" fmla="*/ 7866 h 612"/>
                <a:gd name="T28" fmla="+- 0 9878 8686"/>
                <a:gd name="T29" fmla="*/ T28 w 4412"/>
                <a:gd name="T30" fmla="+- 0 7850 7816"/>
                <a:gd name="T31" fmla="*/ 7850 h 612"/>
                <a:gd name="T32" fmla="+- 0 10086 8686"/>
                <a:gd name="T33" fmla="*/ T32 w 4412"/>
                <a:gd name="T34" fmla="+- 0 7837 7816"/>
                <a:gd name="T35" fmla="*/ 7837 h 612"/>
                <a:gd name="T36" fmla="+- 0 10305 8686"/>
                <a:gd name="T37" fmla="*/ T36 w 4412"/>
                <a:gd name="T38" fmla="+- 0 7827 7816"/>
                <a:gd name="T39" fmla="*/ 7827 h 612"/>
                <a:gd name="T40" fmla="+- 0 10534 8686"/>
                <a:gd name="T41" fmla="*/ T40 w 4412"/>
                <a:gd name="T42" fmla="+- 0 7820 7816"/>
                <a:gd name="T43" fmla="*/ 7820 h 612"/>
                <a:gd name="T44" fmla="+- 0 10771 8686"/>
                <a:gd name="T45" fmla="*/ T44 w 4412"/>
                <a:gd name="T46" fmla="+- 0 7817 7816"/>
                <a:gd name="T47" fmla="*/ 7817 h 612"/>
                <a:gd name="T48" fmla="+- 0 11013 8686"/>
                <a:gd name="T49" fmla="*/ T48 w 4412"/>
                <a:gd name="T50" fmla="+- 0 7817 7816"/>
                <a:gd name="T51" fmla="*/ 7817 h 612"/>
                <a:gd name="T52" fmla="+- 0 11250 8686"/>
                <a:gd name="T53" fmla="*/ T52 w 4412"/>
                <a:gd name="T54" fmla="+- 0 7820 7816"/>
                <a:gd name="T55" fmla="*/ 7820 h 612"/>
                <a:gd name="T56" fmla="+- 0 11478 8686"/>
                <a:gd name="T57" fmla="*/ T56 w 4412"/>
                <a:gd name="T58" fmla="+- 0 7827 7816"/>
                <a:gd name="T59" fmla="*/ 7827 h 612"/>
                <a:gd name="T60" fmla="+- 0 11697 8686"/>
                <a:gd name="T61" fmla="*/ T60 w 4412"/>
                <a:gd name="T62" fmla="+- 0 7837 7816"/>
                <a:gd name="T63" fmla="*/ 7837 h 612"/>
                <a:gd name="T64" fmla="+- 0 11905 8686"/>
                <a:gd name="T65" fmla="*/ T64 w 4412"/>
                <a:gd name="T66" fmla="+- 0 7850 7816"/>
                <a:gd name="T67" fmla="*/ 7850 h 612"/>
                <a:gd name="T68" fmla="+- 0 12101 8686"/>
                <a:gd name="T69" fmla="*/ T68 w 4412"/>
                <a:gd name="T70" fmla="+- 0 7866 7816"/>
                <a:gd name="T71" fmla="*/ 7866 h 612"/>
                <a:gd name="T72" fmla="+- 0 12284 8686"/>
                <a:gd name="T73" fmla="*/ T72 w 4412"/>
                <a:gd name="T74" fmla="+- 0 7885 7816"/>
                <a:gd name="T75" fmla="*/ 7885 h 612"/>
                <a:gd name="T76" fmla="+- 0 12451 8686"/>
                <a:gd name="T77" fmla="*/ T76 w 4412"/>
                <a:gd name="T78" fmla="+- 0 7906 7816"/>
                <a:gd name="T79" fmla="*/ 7906 h 612"/>
                <a:gd name="T80" fmla="+- 0 12603 8686"/>
                <a:gd name="T81" fmla="*/ T80 w 4412"/>
                <a:gd name="T82" fmla="+- 0 7929 7816"/>
                <a:gd name="T83" fmla="*/ 7929 h 612"/>
                <a:gd name="T84" fmla="+- 0 12736 8686"/>
                <a:gd name="T85" fmla="*/ T84 w 4412"/>
                <a:gd name="T86" fmla="+- 0 7954 7816"/>
                <a:gd name="T87" fmla="*/ 7954 h 612"/>
                <a:gd name="T88" fmla="+- 0 12901 8686"/>
                <a:gd name="T89" fmla="*/ T88 w 4412"/>
                <a:gd name="T90" fmla="+- 0 7996 7816"/>
                <a:gd name="T91" fmla="*/ 7996 h 612"/>
                <a:gd name="T92" fmla="+- 0 13047 8686"/>
                <a:gd name="T93" fmla="*/ T92 w 4412"/>
                <a:gd name="T94" fmla="+- 0 8057 7816"/>
                <a:gd name="T95" fmla="*/ 8057 h 612"/>
                <a:gd name="T96" fmla="+- 0 13097 8686"/>
                <a:gd name="T97" fmla="*/ T96 w 4412"/>
                <a:gd name="T98" fmla="+- 0 8122 7816"/>
                <a:gd name="T99" fmla="*/ 8122 h 612"/>
                <a:gd name="T100" fmla="+- 0 13047 8686"/>
                <a:gd name="T101" fmla="*/ T100 w 4412"/>
                <a:gd name="T102" fmla="+- 0 8188 7816"/>
                <a:gd name="T103" fmla="*/ 8188 h 612"/>
                <a:gd name="T104" fmla="+- 0 12901 8686"/>
                <a:gd name="T105" fmla="*/ T104 w 4412"/>
                <a:gd name="T106" fmla="+- 0 8249 7816"/>
                <a:gd name="T107" fmla="*/ 8249 h 612"/>
                <a:gd name="T108" fmla="+- 0 12736 8686"/>
                <a:gd name="T109" fmla="*/ T108 w 4412"/>
                <a:gd name="T110" fmla="+- 0 8290 7816"/>
                <a:gd name="T111" fmla="*/ 8290 h 612"/>
                <a:gd name="T112" fmla="+- 0 12603 8686"/>
                <a:gd name="T113" fmla="*/ T112 w 4412"/>
                <a:gd name="T114" fmla="+- 0 8315 7816"/>
                <a:gd name="T115" fmla="*/ 8315 h 612"/>
                <a:gd name="T116" fmla="+- 0 12451 8686"/>
                <a:gd name="T117" fmla="*/ T116 w 4412"/>
                <a:gd name="T118" fmla="+- 0 8339 7816"/>
                <a:gd name="T119" fmla="*/ 8339 h 612"/>
                <a:gd name="T120" fmla="+- 0 12284 8686"/>
                <a:gd name="T121" fmla="*/ T120 w 4412"/>
                <a:gd name="T122" fmla="+- 0 8360 7816"/>
                <a:gd name="T123" fmla="*/ 8360 h 612"/>
                <a:gd name="T124" fmla="+- 0 12101 8686"/>
                <a:gd name="T125" fmla="*/ T124 w 4412"/>
                <a:gd name="T126" fmla="+- 0 8378 7816"/>
                <a:gd name="T127" fmla="*/ 8378 h 612"/>
                <a:gd name="T128" fmla="+- 0 11905 8686"/>
                <a:gd name="T129" fmla="*/ T128 w 4412"/>
                <a:gd name="T130" fmla="+- 0 8394 7816"/>
                <a:gd name="T131" fmla="*/ 8394 h 612"/>
                <a:gd name="T132" fmla="+- 0 11697 8686"/>
                <a:gd name="T133" fmla="*/ T132 w 4412"/>
                <a:gd name="T134" fmla="+- 0 8407 7816"/>
                <a:gd name="T135" fmla="*/ 8407 h 612"/>
                <a:gd name="T136" fmla="+- 0 11478 8686"/>
                <a:gd name="T137" fmla="*/ T136 w 4412"/>
                <a:gd name="T138" fmla="+- 0 8417 7816"/>
                <a:gd name="T139" fmla="*/ 8417 h 612"/>
                <a:gd name="T140" fmla="+- 0 11250 8686"/>
                <a:gd name="T141" fmla="*/ T140 w 4412"/>
                <a:gd name="T142" fmla="+- 0 8424 7816"/>
                <a:gd name="T143" fmla="*/ 8424 h 612"/>
                <a:gd name="T144" fmla="+- 0 11013 8686"/>
                <a:gd name="T145" fmla="*/ T144 w 4412"/>
                <a:gd name="T146" fmla="+- 0 8428 7816"/>
                <a:gd name="T147" fmla="*/ 8428 h 612"/>
                <a:gd name="T148" fmla="+- 0 10771 8686"/>
                <a:gd name="T149" fmla="*/ T148 w 4412"/>
                <a:gd name="T150" fmla="+- 0 8428 7816"/>
                <a:gd name="T151" fmla="*/ 8428 h 612"/>
                <a:gd name="T152" fmla="+- 0 10534 8686"/>
                <a:gd name="T153" fmla="*/ T152 w 4412"/>
                <a:gd name="T154" fmla="+- 0 8424 7816"/>
                <a:gd name="T155" fmla="*/ 8424 h 612"/>
                <a:gd name="T156" fmla="+- 0 10305 8686"/>
                <a:gd name="T157" fmla="*/ T156 w 4412"/>
                <a:gd name="T158" fmla="+- 0 8417 7816"/>
                <a:gd name="T159" fmla="*/ 8417 h 612"/>
                <a:gd name="T160" fmla="+- 0 10086 8686"/>
                <a:gd name="T161" fmla="*/ T160 w 4412"/>
                <a:gd name="T162" fmla="+- 0 8407 7816"/>
                <a:gd name="T163" fmla="*/ 8407 h 612"/>
                <a:gd name="T164" fmla="+- 0 9878 8686"/>
                <a:gd name="T165" fmla="*/ T164 w 4412"/>
                <a:gd name="T166" fmla="+- 0 8394 7816"/>
                <a:gd name="T167" fmla="*/ 8394 h 612"/>
                <a:gd name="T168" fmla="+- 0 9682 8686"/>
                <a:gd name="T169" fmla="*/ T168 w 4412"/>
                <a:gd name="T170" fmla="+- 0 8378 7816"/>
                <a:gd name="T171" fmla="*/ 8378 h 612"/>
                <a:gd name="T172" fmla="+- 0 9500 8686"/>
                <a:gd name="T173" fmla="*/ T172 w 4412"/>
                <a:gd name="T174" fmla="+- 0 8360 7816"/>
                <a:gd name="T175" fmla="*/ 8360 h 612"/>
                <a:gd name="T176" fmla="+- 0 9332 8686"/>
                <a:gd name="T177" fmla="*/ T176 w 4412"/>
                <a:gd name="T178" fmla="+- 0 8339 7816"/>
                <a:gd name="T179" fmla="*/ 8339 h 612"/>
                <a:gd name="T180" fmla="+- 0 9181 8686"/>
                <a:gd name="T181" fmla="*/ T180 w 4412"/>
                <a:gd name="T182" fmla="+- 0 8315 7816"/>
                <a:gd name="T183" fmla="*/ 8315 h 612"/>
                <a:gd name="T184" fmla="+- 0 9047 8686"/>
                <a:gd name="T185" fmla="*/ T184 w 4412"/>
                <a:gd name="T186" fmla="+- 0 8290 7816"/>
                <a:gd name="T187" fmla="*/ 8290 h 612"/>
                <a:gd name="T188" fmla="+- 0 8882 8686"/>
                <a:gd name="T189" fmla="*/ T188 w 4412"/>
                <a:gd name="T190" fmla="+- 0 8249 7816"/>
                <a:gd name="T191" fmla="*/ 8249 h 612"/>
                <a:gd name="T192" fmla="+- 0 8737 8686"/>
                <a:gd name="T193" fmla="*/ T192 w 4412"/>
                <a:gd name="T194" fmla="+- 0 8188 7816"/>
                <a:gd name="T195" fmla="*/ 8188 h 612"/>
                <a:gd name="T196" fmla="+- 0 8686 8686"/>
                <a:gd name="T197" fmla="*/ T196 w 4412"/>
                <a:gd name="T198" fmla="+- 0 8122 7816"/>
                <a:gd name="T199" fmla="*/ 8122 h 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412" h="612">
                  <a:moveTo>
                    <a:pt x="0" y="306"/>
                  </a:moveTo>
                  <a:lnTo>
                    <a:pt x="51" y="241"/>
                  </a:lnTo>
                  <a:lnTo>
                    <a:pt x="113" y="210"/>
                  </a:lnTo>
                  <a:lnTo>
                    <a:pt x="196" y="180"/>
                  </a:lnTo>
                  <a:lnTo>
                    <a:pt x="301" y="152"/>
                  </a:lnTo>
                  <a:lnTo>
                    <a:pt x="361" y="138"/>
                  </a:lnTo>
                  <a:lnTo>
                    <a:pt x="426" y="126"/>
                  </a:lnTo>
                  <a:lnTo>
                    <a:pt x="495" y="113"/>
                  </a:lnTo>
                  <a:lnTo>
                    <a:pt x="568" y="101"/>
                  </a:lnTo>
                  <a:lnTo>
                    <a:pt x="646" y="90"/>
                  </a:lnTo>
                  <a:lnTo>
                    <a:pt x="728" y="79"/>
                  </a:lnTo>
                  <a:lnTo>
                    <a:pt x="814" y="69"/>
                  </a:lnTo>
                  <a:lnTo>
                    <a:pt x="903" y="59"/>
                  </a:lnTo>
                  <a:lnTo>
                    <a:pt x="996" y="50"/>
                  </a:lnTo>
                  <a:lnTo>
                    <a:pt x="1093" y="42"/>
                  </a:lnTo>
                  <a:lnTo>
                    <a:pt x="1192" y="34"/>
                  </a:lnTo>
                  <a:lnTo>
                    <a:pt x="1295" y="27"/>
                  </a:lnTo>
                  <a:lnTo>
                    <a:pt x="1400" y="21"/>
                  </a:lnTo>
                  <a:lnTo>
                    <a:pt x="1509" y="16"/>
                  </a:lnTo>
                  <a:lnTo>
                    <a:pt x="1619" y="11"/>
                  </a:lnTo>
                  <a:lnTo>
                    <a:pt x="1733" y="7"/>
                  </a:lnTo>
                  <a:lnTo>
                    <a:pt x="1848" y="4"/>
                  </a:lnTo>
                  <a:lnTo>
                    <a:pt x="1965" y="2"/>
                  </a:lnTo>
                  <a:lnTo>
                    <a:pt x="2085" y="1"/>
                  </a:lnTo>
                  <a:lnTo>
                    <a:pt x="2206" y="0"/>
                  </a:lnTo>
                  <a:lnTo>
                    <a:pt x="2327" y="1"/>
                  </a:lnTo>
                  <a:lnTo>
                    <a:pt x="2446" y="2"/>
                  </a:lnTo>
                  <a:lnTo>
                    <a:pt x="2564" y="4"/>
                  </a:lnTo>
                  <a:lnTo>
                    <a:pt x="2679" y="7"/>
                  </a:lnTo>
                  <a:lnTo>
                    <a:pt x="2792" y="11"/>
                  </a:lnTo>
                  <a:lnTo>
                    <a:pt x="2903" y="16"/>
                  </a:lnTo>
                  <a:lnTo>
                    <a:pt x="3011" y="21"/>
                  </a:lnTo>
                  <a:lnTo>
                    <a:pt x="3117" y="27"/>
                  </a:lnTo>
                  <a:lnTo>
                    <a:pt x="3219" y="34"/>
                  </a:lnTo>
                  <a:lnTo>
                    <a:pt x="3319" y="42"/>
                  </a:lnTo>
                  <a:lnTo>
                    <a:pt x="3415" y="50"/>
                  </a:lnTo>
                  <a:lnTo>
                    <a:pt x="3508" y="59"/>
                  </a:lnTo>
                  <a:lnTo>
                    <a:pt x="3598" y="69"/>
                  </a:lnTo>
                  <a:lnTo>
                    <a:pt x="3684" y="79"/>
                  </a:lnTo>
                  <a:lnTo>
                    <a:pt x="3765" y="90"/>
                  </a:lnTo>
                  <a:lnTo>
                    <a:pt x="3843" y="101"/>
                  </a:lnTo>
                  <a:lnTo>
                    <a:pt x="3917" y="113"/>
                  </a:lnTo>
                  <a:lnTo>
                    <a:pt x="3986" y="126"/>
                  </a:lnTo>
                  <a:lnTo>
                    <a:pt x="4050" y="138"/>
                  </a:lnTo>
                  <a:lnTo>
                    <a:pt x="4110" y="152"/>
                  </a:lnTo>
                  <a:lnTo>
                    <a:pt x="4215" y="180"/>
                  </a:lnTo>
                  <a:lnTo>
                    <a:pt x="4299" y="210"/>
                  </a:lnTo>
                  <a:lnTo>
                    <a:pt x="4361" y="241"/>
                  </a:lnTo>
                  <a:lnTo>
                    <a:pt x="4408" y="289"/>
                  </a:lnTo>
                  <a:lnTo>
                    <a:pt x="4411" y="306"/>
                  </a:lnTo>
                  <a:lnTo>
                    <a:pt x="4408" y="323"/>
                  </a:lnTo>
                  <a:lnTo>
                    <a:pt x="4361" y="372"/>
                  </a:lnTo>
                  <a:lnTo>
                    <a:pt x="4299" y="403"/>
                  </a:lnTo>
                  <a:lnTo>
                    <a:pt x="4215" y="433"/>
                  </a:lnTo>
                  <a:lnTo>
                    <a:pt x="4110" y="461"/>
                  </a:lnTo>
                  <a:lnTo>
                    <a:pt x="4050" y="474"/>
                  </a:lnTo>
                  <a:lnTo>
                    <a:pt x="3986" y="487"/>
                  </a:lnTo>
                  <a:lnTo>
                    <a:pt x="3917" y="499"/>
                  </a:lnTo>
                  <a:lnTo>
                    <a:pt x="3843" y="511"/>
                  </a:lnTo>
                  <a:lnTo>
                    <a:pt x="3765" y="523"/>
                  </a:lnTo>
                  <a:lnTo>
                    <a:pt x="3684" y="533"/>
                  </a:lnTo>
                  <a:lnTo>
                    <a:pt x="3598" y="544"/>
                  </a:lnTo>
                  <a:lnTo>
                    <a:pt x="3508" y="553"/>
                  </a:lnTo>
                  <a:lnTo>
                    <a:pt x="3415" y="562"/>
                  </a:lnTo>
                  <a:lnTo>
                    <a:pt x="3319" y="570"/>
                  </a:lnTo>
                  <a:lnTo>
                    <a:pt x="3219" y="578"/>
                  </a:lnTo>
                  <a:lnTo>
                    <a:pt x="3117" y="585"/>
                  </a:lnTo>
                  <a:lnTo>
                    <a:pt x="3011" y="591"/>
                  </a:lnTo>
                  <a:lnTo>
                    <a:pt x="2903" y="597"/>
                  </a:lnTo>
                  <a:lnTo>
                    <a:pt x="2792" y="601"/>
                  </a:lnTo>
                  <a:lnTo>
                    <a:pt x="2679" y="605"/>
                  </a:lnTo>
                  <a:lnTo>
                    <a:pt x="2564" y="608"/>
                  </a:lnTo>
                  <a:lnTo>
                    <a:pt x="2446" y="610"/>
                  </a:lnTo>
                  <a:lnTo>
                    <a:pt x="2327" y="612"/>
                  </a:lnTo>
                  <a:lnTo>
                    <a:pt x="2206" y="612"/>
                  </a:lnTo>
                  <a:lnTo>
                    <a:pt x="2085" y="612"/>
                  </a:lnTo>
                  <a:lnTo>
                    <a:pt x="1965" y="610"/>
                  </a:lnTo>
                  <a:lnTo>
                    <a:pt x="1848" y="608"/>
                  </a:lnTo>
                  <a:lnTo>
                    <a:pt x="1733" y="605"/>
                  </a:lnTo>
                  <a:lnTo>
                    <a:pt x="1619" y="601"/>
                  </a:lnTo>
                  <a:lnTo>
                    <a:pt x="1509" y="597"/>
                  </a:lnTo>
                  <a:lnTo>
                    <a:pt x="1400" y="591"/>
                  </a:lnTo>
                  <a:lnTo>
                    <a:pt x="1295" y="585"/>
                  </a:lnTo>
                  <a:lnTo>
                    <a:pt x="1192" y="578"/>
                  </a:lnTo>
                  <a:lnTo>
                    <a:pt x="1093" y="570"/>
                  </a:lnTo>
                  <a:lnTo>
                    <a:pt x="996" y="562"/>
                  </a:lnTo>
                  <a:lnTo>
                    <a:pt x="903" y="553"/>
                  </a:lnTo>
                  <a:lnTo>
                    <a:pt x="814" y="544"/>
                  </a:lnTo>
                  <a:lnTo>
                    <a:pt x="728" y="533"/>
                  </a:lnTo>
                  <a:lnTo>
                    <a:pt x="646" y="523"/>
                  </a:lnTo>
                  <a:lnTo>
                    <a:pt x="568" y="511"/>
                  </a:lnTo>
                  <a:lnTo>
                    <a:pt x="495" y="499"/>
                  </a:lnTo>
                  <a:lnTo>
                    <a:pt x="426" y="487"/>
                  </a:lnTo>
                  <a:lnTo>
                    <a:pt x="361" y="474"/>
                  </a:lnTo>
                  <a:lnTo>
                    <a:pt x="301" y="461"/>
                  </a:lnTo>
                  <a:lnTo>
                    <a:pt x="196" y="433"/>
                  </a:lnTo>
                  <a:lnTo>
                    <a:pt x="113" y="403"/>
                  </a:lnTo>
                  <a:lnTo>
                    <a:pt x="51" y="372"/>
                  </a:lnTo>
                  <a:lnTo>
                    <a:pt x="3" y="323"/>
                  </a:lnTo>
                  <a:lnTo>
                    <a:pt x="0" y="306"/>
                  </a:lnTo>
                  <a:close/>
                </a:path>
              </a:pathLst>
            </a:custGeom>
            <a:noFill/>
            <a:ln w="12954">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O"/>
            </a:p>
          </p:txBody>
        </p:sp>
      </p:grpSp>
    </p:spTree>
    <p:extLst>
      <p:ext uri="{BB962C8B-B14F-4D97-AF65-F5344CB8AC3E}">
        <p14:creationId xmlns:p14="http://schemas.microsoft.com/office/powerpoint/2010/main" val="14203716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GENERAR REPORTE CERTIFICADO DE RADICACIÓN</a:t>
            </a:r>
            <a:endParaRPr lang="es-CO" sz="2000" dirty="0"/>
          </a:p>
        </p:txBody>
      </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8" name="CuadroTexto 47">
            <a:extLst>
              <a:ext uri="{FF2B5EF4-FFF2-40B4-BE49-F238E27FC236}">
                <a16:creationId xmlns:a16="http://schemas.microsoft.com/office/drawing/2014/main" id="{F7E6BC56-97D0-FD8B-3949-698AD7A74892}"/>
              </a:ext>
            </a:extLst>
          </p:cNvPr>
          <p:cNvSpPr txBox="1"/>
          <p:nvPr/>
        </p:nvSpPr>
        <p:spPr>
          <a:xfrm>
            <a:off x="1896282" y="2105561"/>
            <a:ext cx="2594390" cy="1323439"/>
          </a:xfrm>
          <a:prstGeom prst="rect">
            <a:avLst/>
          </a:prstGeom>
          <a:noFill/>
        </p:spPr>
        <p:txBody>
          <a:bodyPr wrap="square" rtlCol="0">
            <a:spAutoFit/>
          </a:bodyPr>
          <a:lstStyle/>
          <a:p>
            <a:pPr algn="ctr"/>
            <a:r>
              <a:rPr lang="es-ES" sz="2000" dirty="0">
                <a:solidFill>
                  <a:schemeClr val="bg1"/>
                </a:solidFill>
                <a:latin typeface="Arial MT"/>
              </a:rPr>
              <a:t>Luego de un rato pueden generar el certificado de radicación…</a:t>
            </a:r>
            <a:endParaRPr lang="es-CO" sz="2000" dirty="0">
              <a:solidFill>
                <a:schemeClr val="bg1"/>
              </a:solidFill>
              <a:latin typeface="Arial MT"/>
            </a:endParaRPr>
          </a:p>
        </p:txBody>
      </p:sp>
      <p:sp>
        <p:nvSpPr>
          <p:cNvPr id="49" name="Cuadro de texto 2">
            <a:extLst>
              <a:ext uri="{FF2B5EF4-FFF2-40B4-BE49-F238E27FC236}">
                <a16:creationId xmlns:a16="http://schemas.microsoft.com/office/drawing/2014/main" id="{03B4E148-A4FB-F47E-11F9-F276A96C3EC8}"/>
              </a:ext>
            </a:extLst>
          </p:cNvPr>
          <p:cNvSpPr txBox="1">
            <a:spLocks noChangeArrowheads="1"/>
          </p:cNvSpPr>
          <p:nvPr/>
        </p:nvSpPr>
        <p:spPr bwMode="auto">
          <a:xfrm>
            <a:off x="5204170" y="1543767"/>
            <a:ext cx="2484304" cy="1145703"/>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a:t>
            </a:r>
            <a:r>
              <a:rPr lang="es-ES" u="sng" dirty="0">
                <a:solidFill>
                  <a:schemeClr val="bg1"/>
                </a:solidFill>
                <a:effectLst/>
                <a:latin typeface="Arial MT"/>
                <a:ea typeface="Verdana" panose="020B0604030504040204" pitchFamily="34" charset="0"/>
                <a:cs typeface="Arial" panose="020B0604020202020204" pitchFamily="34" charset="0"/>
              </a:rPr>
              <a:t>INFORMACION ELECTRONICA</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0" name="Cuadro de texto 2">
            <a:extLst>
              <a:ext uri="{FF2B5EF4-FFF2-40B4-BE49-F238E27FC236}">
                <a16:creationId xmlns:a16="http://schemas.microsoft.com/office/drawing/2014/main" id="{444A05C4-7856-093B-A6DA-6AA289409512}"/>
              </a:ext>
            </a:extLst>
          </p:cNvPr>
          <p:cNvSpPr txBox="1">
            <a:spLocks noChangeArrowheads="1"/>
          </p:cNvSpPr>
          <p:nvPr/>
        </p:nvSpPr>
        <p:spPr bwMode="auto">
          <a:xfrm>
            <a:off x="7073882" y="3452192"/>
            <a:ext cx="2107501" cy="946635"/>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IMÁGENES</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1" name="Cuadro de texto 2">
            <a:extLst>
              <a:ext uri="{FF2B5EF4-FFF2-40B4-BE49-F238E27FC236}">
                <a16:creationId xmlns:a16="http://schemas.microsoft.com/office/drawing/2014/main" id="{0A7C6EBE-627B-290E-170A-5CBD5E09B639}"/>
              </a:ext>
            </a:extLst>
          </p:cNvPr>
          <p:cNvSpPr txBox="1">
            <a:spLocks noChangeArrowheads="1"/>
          </p:cNvSpPr>
          <p:nvPr/>
        </p:nvSpPr>
        <p:spPr bwMode="auto">
          <a:xfrm>
            <a:off x="8900227" y="5154974"/>
            <a:ext cx="1977932" cy="1118817"/>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GENERACIÓN CERTIFICADO DE RADICACIÓN </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8" name="Imagen 17">
            <a:extLst>
              <a:ext uri="{FF2B5EF4-FFF2-40B4-BE49-F238E27FC236}">
                <a16:creationId xmlns:a16="http://schemas.microsoft.com/office/drawing/2014/main" id="{15408F0D-7722-F706-BC34-0EBAF0C5AF5E}"/>
              </a:ext>
            </a:extLst>
          </p:cNvPr>
          <p:cNvPicPr>
            <a:picLocks noChangeAspect="1"/>
          </p:cNvPicPr>
          <p:nvPr/>
        </p:nvPicPr>
        <p:blipFill rotWithShape="1">
          <a:blip r:embed="rId6"/>
          <a:srcRect l="31299" t="7664" r="12289"/>
          <a:stretch/>
        </p:blipFill>
        <p:spPr>
          <a:xfrm>
            <a:off x="927367" y="1407993"/>
            <a:ext cx="4629534" cy="4690882"/>
          </a:xfrm>
          <a:prstGeom prst="rect">
            <a:avLst/>
          </a:prstGeom>
        </p:spPr>
      </p:pic>
      <p:pic>
        <p:nvPicPr>
          <p:cNvPr id="19" name="image128.png">
            <a:extLst>
              <a:ext uri="{FF2B5EF4-FFF2-40B4-BE49-F238E27FC236}">
                <a16:creationId xmlns:a16="http://schemas.microsoft.com/office/drawing/2014/main" id="{F5529FF5-7C1E-888B-9A72-A51F5CD0CB2E}"/>
              </a:ext>
            </a:extLst>
          </p:cNvPr>
          <p:cNvPicPr>
            <a:picLocks noChangeAspect="1"/>
          </p:cNvPicPr>
          <p:nvPr/>
        </p:nvPicPr>
        <p:blipFill>
          <a:blip r:embed="rId7" cstate="print"/>
          <a:stretch>
            <a:fillRect/>
          </a:stretch>
        </p:blipFill>
        <p:spPr>
          <a:xfrm>
            <a:off x="5798729" y="1366119"/>
            <a:ext cx="4508492" cy="4827647"/>
          </a:xfrm>
          <a:prstGeom prst="rect">
            <a:avLst/>
          </a:prstGeom>
        </p:spPr>
      </p:pic>
    </p:spTree>
    <p:extLst>
      <p:ext uri="{BB962C8B-B14F-4D97-AF65-F5344CB8AC3E}">
        <p14:creationId xmlns:p14="http://schemas.microsoft.com/office/powerpoint/2010/main" val="2723926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algn="ctr"/>
            <a:r>
              <a:rPr lang="es-CO" sz="2000" dirty="0">
                <a:solidFill>
                  <a:srgbClr val="FFFFFF"/>
                </a:solidFill>
                <a:latin typeface="Arial MT"/>
              </a:rPr>
              <a:t>PRESENTACION DE ARCHIVOS RIPS</a:t>
            </a:r>
            <a:endParaRPr lang="es-CO" sz="2000" dirty="0"/>
          </a:p>
        </p:txBody>
      </p:sp>
      <p:sp>
        <p:nvSpPr>
          <p:cNvPr id="29" name="Cuadro de texto 2">
            <a:extLst>
              <a:ext uri="{FF2B5EF4-FFF2-40B4-BE49-F238E27FC236}">
                <a16:creationId xmlns:a16="http://schemas.microsoft.com/office/drawing/2014/main" id="{E22F4A3D-440C-4AC3-8217-389241B408E9}"/>
              </a:ext>
            </a:extLst>
          </p:cNvPr>
          <p:cNvSpPr txBox="1">
            <a:spLocks noChangeArrowheads="1"/>
          </p:cNvSpPr>
          <p:nvPr/>
        </p:nvSpPr>
        <p:spPr bwMode="auto">
          <a:xfrm>
            <a:off x="6096001" y="1854339"/>
            <a:ext cx="3013494" cy="9839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Seleccionamos el botón Examinar y se busca la carpeta comprimida que contiene las imágenes de las reclamaciones</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9" name="Cuadro de texto 2">
            <a:extLst>
              <a:ext uri="{FF2B5EF4-FFF2-40B4-BE49-F238E27FC236}">
                <a16:creationId xmlns:a16="http://schemas.microsoft.com/office/drawing/2014/main" id="{C48E8C54-5D4C-171A-2C86-255E5FCDE7D0}"/>
              </a:ext>
            </a:extLst>
          </p:cNvPr>
          <p:cNvSpPr txBox="1">
            <a:spLocks noChangeArrowheads="1"/>
          </p:cNvSpPr>
          <p:nvPr/>
        </p:nvSpPr>
        <p:spPr bwMode="auto">
          <a:xfrm>
            <a:off x="8900227" y="2895131"/>
            <a:ext cx="2012361" cy="816234"/>
          </a:xfrm>
          <a:prstGeom prst="rect">
            <a:avLst/>
          </a:prstGeom>
          <a:noFill/>
          <a:ln w="9525">
            <a:noFill/>
            <a:miter lim="800000"/>
            <a:headEnd/>
            <a:tailEnd/>
          </a:ln>
        </p:spPr>
        <p:txBody>
          <a:bodyPr rot="0" vert="horz" wrap="square" lIns="91440" tIns="45720" rIns="91440" bIns="45720" anchor="t" anchorCtr="0">
            <a:noAutofit/>
          </a:bodyPr>
          <a:lstStyle/>
          <a:p>
            <a:pPr algn="ctr"/>
            <a:r>
              <a:rPr lang="es-ES" sz="1800"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Seleccionan el botón validar y cargar</a:t>
            </a:r>
            <a:endParaRPr lang="es-CO"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8" name="CuadroTexto 47">
            <a:extLst>
              <a:ext uri="{FF2B5EF4-FFF2-40B4-BE49-F238E27FC236}">
                <a16:creationId xmlns:a16="http://schemas.microsoft.com/office/drawing/2014/main" id="{F7E6BC56-97D0-FD8B-3949-698AD7A74892}"/>
              </a:ext>
            </a:extLst>
          </p:cNvPr>
          <p:cNvSpPr txBox="1"/>
          <p:nvPr/>
        </p:nvSpPr>
        <p:spPr>
          <a:xfrm>
            <a:off x="1896282" y="2105561"/>
            <a:ext cx="2594390" cy="1323439"/>
          </a:xfrm>
          <a:prstGeom prst="rect">
            <a:avLst/>
          </a:prstGeom>
          <a:noFill/>
        </p:spPr>
        <p:txBody>
          <a:bodyPr wrap="square" rtlCol="0">
            <a:spAutoFit/>
          </a:bodyPr>
          <a:lstStyle/>
          <a:p>
            <a:pPr algn="ctr"/>
            <a:r>
              <a:rPr lang="es-ES" sz="2000" dirty="0">
                <a:solidFill>
                  <a:schemeClr val="bg1"/>
                </a:solidFill>
                <a:latin typeface="Arial MT"/>
              </a:rPr>
              <a:t>Luego de un rato pueden generar el certificado de radicación…</a:t>
            </a:r>
            <a:endParaRPr lang="es-CO" sz="2000" dirty="0">
              <a:solidFill>
                <a:schemeClr val="bg1"/>
              </a:solidFill>
              <a:latin typeface="Arial MT"/>
            </a:endParaRPr>
          </a:p>
        </p:txBody>
      </p:sp>
      <p:sp>
        <p:nvSpPr>
          <p:cNvPr id="49" name="Cuadro de texto 2">
            <a:extLst>
              <a:ext uri="{FF2B5EF4-FFF2-40B4-BE49-F238E27FC236}">
                <a16:creationId xmlns:a16="http://schemas.microsoft.com/office/drawing/2014/main" id="{03B4E148-A4FB-F47E-11F9-F276A96C3EC8}"/>
              </a:ext>
            </a:extLst>
          </p:cNvPr>
          <p:cNvSpPr txBox="1">
            <a:spLocks noChangeArrowheads="1"/>
          </p:cNvSpPr>
          <p:nvPr/>
        </p:nvSpPr>
        <p:spPr bwMode="auto">
          <a:xfrm>
            <a:off x="5204170" y="1543767"/>
            <a:ext cx="2484304" cy="1145703"/>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a:t>
            </a:r>
            <a:r>
              <a:rPr lang="es-ES" u="sng" dirty="0">
                <a:solidFill>
                  <a:schemeClr val="bg1"/>
                </a:solidFill>
                <a:effectLst/>
                <a:latin typeface="Arial MT"/>
                <a:ea typeface="Verdana" panose="020B0604030504040204" pitchFamily="34" charset="0"/>
                <a:cs typeface="Arial" panose="020B0604020202020204" pitchFamily="34" charset="0"/>
              </a:rPr>
              <a:t>INFORMACION ELECTRONICA</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0" name="Cuadro de texto 2">
            <a:extLst>
              <a:ext uri="{FF2B5EF4-FFF2-40B4-BE49-F238E27FC236}">
                <a16:creationId xmlns:a16="http://schemas.microsoft.com/office/drawing/2014/main" id="{444A05C4-7856-093B-A6DA-6AA289409512}"/>
              </a:ext>
            </a:extLst>
          </p:cNvPr>
          <p:cNvSpPr txBox="1">
            <a:spLocks noChangeArrowheads="1"/>
          </p:cNvSpPr>
          <p:nvPr/>
        </p:nvSpPr>
        <p:spPr bwMode="auto">
          <a:xfrm>
            <a:off x="7073882" y="3452192"/>
            <a:ext cx="2107501" cy="946635"/>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CARGUE DE IMÁGENES</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1" name="Cuadro de texto 2">
            <a:extLst>
              <a:ext uri="{FF2B5EF4-FFF2-40B4-BE49-F238E27FC236}">
                <a16:creationId xmlns:a16="http://schemas.microsoft.com/office/drawing/2014/main" id="{0A7C6EBE-627B-290E-170A-5CBD5E09B639}"/>
              </a:ext>
            </a:extLst>
          </p:cNvPr>
          <p:cNvSpPr txBox="1">
            <a:spLocks noChangeArrowheads="1"/>
          </p:cNvSpPr>
          <p:nvPr/>
        </p:nvSpPr>
        <p:spPr bwMode="auto">
          <a:xfrm>
            <a:off x="8900227" y="5154974"/>
            <a:ext cx="1977932" cy="1118817"/>
          </a:xfrm>
          <a:prstGeom prst="rect">
            <a:avLst/>
          </a:prstGeom>
          <a:noFill/>
          <a:ln w="9525">
            <a:noFill/>
            <a:miter lim="800000"/>
            <a:headEnd/>
            <a:tailEnd/>
          </a:ln>
        </p:spPr>
        <p:txBody>
          <a:bodyPr rot="0" vert="horz" wrap="square" lIns="91440" tIns="45720" rIns="91440" bIns="45720" anchor="t" anchorCtr="0">
            <a:noAutofit/>
          </a:bodyPr>
          <a:lstStyle/>
          <a:p>
            <a:pPr algn="ctr"/>
            <a:r>
              <a:rPr lang="es-ES" u="sng" dirty="0">
                <a:solidFill>
                  <a:schemeClr val="bg1"/>
                </a:solidFill>
                <a:effectLst/>
                <a:latin typeface="Arial" panose="020B0604020202020204" pitchFamily="34" charset="0"/>
                <a:ea typeface="Verdana" panose="020B0604030504040204" pitchFamily="34" charset="0"/>
                <a:cs typeface="Verdana" panose="020B0604030504040204" pitchFamily="34" charset="0"/>
              </a:rPr>
              <a:t>GENERACIÓN CERTIFICADO DE RADICACIÓN </a:t>
            </a:r>
            <a:endParaRPr lang="es-CO"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CuadroTexto 14">
            <a:extLst>
              <a:ext uri="{FF2B5EF4-FFF2-40B4-BE49-F238E27FC236}">
                <a16:creationId xmlns:a16="http://schemas.microsoft.com/office/drawing/2014/main" id="{EFFB16F2-F2E1-0F07-9577-423D64459054}"/>
              </a:ext>
            </a:extLst>
          </p:cNvPr>
          <p:cNvSpPr txBox="1"/>
          <p:nvPr/>
        </p:nvSpPr>
        <p:spPr>
          <a:xfrm>
            <a:off x="1043747" y="1612252"/>
            <a:ext cx="8065748" cy="2677656"/>
          </a:xfrm>
          <a:prstGeom prst="rect">
            <a:avLst/>
          </a:prstGeom>
          <a:noFill/>
        </p:spPr>
        <p:txBody>
          <a:bodyPr wrap="square">
            <a:spAutoFit/>
          </a:bodyPr>
          <a:lstStyle/>
          <a:p>
            <a:pPr algn="just"/>
            <a:r>
              <a:rPr lang="es-ES" sz="2800" dirty="0">
                <a:solidFill>
                  <a:srgbClr val="233566"/>
                </a:solidFill>
                <a:effectLst/>
                <a:latin typeface="Arial MT"/>
                <a:ea typeface="Verdana" panose="020B0604030504040204" pitchFamily="34" charset="0"/>
                <a:cs typeface="Verdana" panose="020B0604030504040204" pitchFamily="34" charset="0"/>
              </a:rPr>
              <a:t>En esta primera fase, la herramienta no permite la</a:t>
            </a:r>
            <a:r>
              <a:rPr lang="es-ES" sz="2800" spc="-87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radicación</a:t>
            </a:r>
            <a:r>
              <a:rPr lang="es-ES" sz="2800" spc="-3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de</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los</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RIPS,</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por</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lo</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que,</a:t>
            </a:r>
            <a:r>
              <a:rPr lang="es-ES" sz="2800" spc="-3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estos</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se</a:t>
            </a:r>
            <a:r>
              <a:rPr lang="es-ES" sz="2800" spc="-30"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deben</a:t>
            </a:r>
            <a:r>
              <a:rPr lang="es-ES" sz="2800" spc="-880"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radicar</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en la</a:t>
            </a:r>
            <a:r>
              <a:rPr lang="es-ES" sz="2800" spc="-15"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ventanilla de la</a:t>
            </a:r>
            <a:r>
              <a:rPr lang="es-ES" sz="2800" spc="-190" dirty="0">
                <a:solidFill>
                  <a:srgbClr val="233566"/>
                </a:solidFill>
                <a:effectLst/>
                <a:latin typeface="Arial MT"/>
                <a:ea typeface="Verdana" panose="020B0604030504040204" pitchFamily="34" charset="0"/>
                <a:cs typeface="Verdana" panose="020B0604030504040204" pitchFamily="34" charset="0"/>
              </a:rPr>
              <a:t> </a:t>
            </a:r>
            <a:r>
              <a:rPr lang="es-ES" sz="2800" dirty="0">
                <a:solidFill>
                  <a:srgbClr val="233566"/>
                </a:solidFill>
                <a:effectLst/>
                <a:latin typeface="Arial MT"/>
                <a:ea typeface="Verdana" panose="020B0604030504040204" pitchFamily="34" charset="0"/>
                <a:cs typeface="Verdana" panose="020B0604030504040204" pitchFamily="34" charset="0"/>
              </a:rPr>
              <a:t>ADRES o enviarlos a los correos de </a:t>
            </a:r>
            <a:r>
              <a:rPr lang="es-ES" sz="2800" u="sng" dirty="0">
                <a:solidFill>
                  <a:srgbClr val="0000FF"/>
                </a:solidFill>
                <a:effectLst/>
                <a:latin typeface="Arial MT"/>
                <a:ea typeface="Verdana" panose="020B0604030504040204" pitchFamily="34" charset="0"/>
                <a:cs typeface="Verdana" panose="020B0604030504040204" pitchFamily="34" charset="0"/>
                <a:hlinkClick r:id="rId6"/>
              </a:rPr>
              <a:t>correspondencia1@adres.gov.co</a:t>
            </a:r>
            <a:r>
              <a:rPr lang="es-ES" sz="2800" dirty="0">
                <a:solidFill>
                  <a:srgbClr val="233566"/>
                </a:solidFill>
                <a:effectLst/>
                <a:latin typeface="Arial MT"/>
                <a:ea typeface="Verdana" panose="020B0604030504040204" pitchFamily="34" charset="0"/>
                <a:cs typeface="Verdana" panose="020B0604030504040204" pitchFamily="34" charset="0"/>
              </a:rPr>
              <a:t> o </a:t>
            </a:r>
            <a:r>
              <a:rPr lang="es-ES" sz="2800" u="sng" dirty="0">
                <a:solidFill>
                  <a:srgbClr val="0000FF"/>
                </a:solidFill>
                <a:effectLst/>
                <a:latin typeface="Arial MT"/>
                <a:ea typeface="Verdana" panose="020B0604030504040204" pitchFamily="34" charset="0"/>
                <a:cs typeface="Verdana" panose="020B0604030504040204" pitchFamily="34" charset="0"/>
                <a:hlinkClick r:id="rId7"/>
              </a:rPr>
              <a:t>correspondencia2@adres.gov.co</a:t>
            </a:r>
            <a:endParaRPr lang="es-ES" sz="2800" dirty="0">
              <a:solidFill>
                <a:srgbClr val="2E569E"/>
              </a:solidFill>
              <a:latin typeface="Arial MT"/>
            </a:endParaRPr>
          </a:p>
        </p:txBody>
      </p:sp>
    </p:spTree>
    <p:extLst>
      <p:ext uri="{BB962C8B-B14F-4D97-AF65-F5344CB8AC3E}">
        <p14:creationId xmlns:p14="http://schemas.microsoft.com/office/powerpoint/2010/main" val="259062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5917721" y="2605645"/>
            <a:ext cx="6202392" cy="2699600"/>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5992043"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6268916" y="2963529"/>
            <a:ext cx="5635869" cy="2862322"/>
          </a:xfrm>
          <a:prstGeom prst="rect">
            <a:avLst/>
          </a:prstGeom>
          <a:noFill/>
        </p:spPr>
        <p:txBody>
          <a:bodyPr wrap="square" rtlCol="0">
            <a:spAutoFit/>
          </a:bodyPr>
          <a:lstStyle/>
          <a:p>
            <a:pPr algn="ctr"/>
            <a:r>
              <a:rPr lang="es-ES" sz="3200" b="1" dirty="0">
                <a:solidFill>
                  <a:schemeClr val="bg1">
                    <a:lumMod val="95000"/>
                  </a:schemeClr>
                </a:solidFill>
                <a:effectLst/>
                <a:latin typeface="Arial" panose="020B0604020202020204" pitchFamily="34" charset="0"/>
                <a:ea typeface="Arial MT"/>
                <a:cs typeface="Arial MT"/>
              </a:rPr>
              <a:t>RADICACIÓN ELECTRÓNICA RESPUESTA A GLOSA</a:t>
            </a:r>
            <a:endParaRPr lang="es-ES" sz="3200" b="1" spc="5" dirty="0">
              <a:solidFill>
                <a:schemeClr val="bg1">
                  <a:lumMod val="95000"/>
                </a:schemeClr>
              </a:solidFill>
              <a:latin typeface="Arial" panose="020B0604020202020204" pitchFamily="34" charset="0"/>
              <a:ea typeface="Arial MT"/>
              <a:cs typeface="Arial MT"/>
            </a:endParaRPr>
          </a:p>
          <a:p>
            <a:pPr algn="ctr"/>
            <a:endParaRPr lang="es-ES" sz="2000" dirty="0">
              <a:solidFill>
                <a:schemeClr val="bg1">
                  <a:lumMod val="95000"/>
                </a:schemeClr>
              </a:solidFill>
              <a:effectLst/>
              <a:latin typeface="Arial MT"/>
              <a:ea typeface="Arial MT"/>
              <a:cs typeface="Arial MT"/>
            </a:endParaRPr>
          </a:p>
          <a:p>
            <a:pPr algn="ctr"/>
            <a:endParaRPr lang="es-ES" sz="2000" dirty="0">
              <a:solidFill>
                <a:schemeClr val="bg1">
                  <a:lumMod val="95000"/>
                </a:schemeClr>
              </a:solidFill>
              <a:latin typeface="Arial MT"/>
              <a:ea typeface="Arial MT"/>
              <a:cs typeface="Arial MT"/>
            </a:endParaRPr>
          </a:p>
          <a:p>
            <a:pPr algn="ctr"/>
            <a:endParaRPr lang="es-CO" sz="2000" dirty="0">
              <a:solidFill>
                <a:schemeClr val="bg1">
                  <a:lumMod val="95000"/>
                </a:schemeClr>
              </a:solidFill>
              <a:effectLst/>
              <a:latin typeface="Arial MT"/>
              <a:ea typeface="Arial MT"/>
              <a:cs typeface="Arial MT"/>
            </a:endParaRPr>
          </a:p>
          <a:p>
            <a:pPr algn="ctr"/>
            <a:endParaRPr lang="en-CO" sz="2400" dirty="0">
              <a:solidFill>
                <a:schemeClr val="bg1"/>
              </a:solidFill>
            </a:endParaRPr>
          </a:p>
        </p:txBody>
      </p:sp>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894" y="728192"/>
            <a:ext cx="3195548" cy="846820"/>
          </a:xfrm>
          <a:prstGeom prst="rect">
            <a:avLst/>
          </a:prstGeom>
          <a:effectLst>
            <a:outerShdw blurRad="50800" dist="38100" dir="2700000" algn="tl" rotWithShape="0">
              <a:prstClr val="black">
                <a:alpha val="7000"/>
              </a:prstClr>
            </a:outerShdw>
          </a:effectLst>
        </p:spPr>
      </p:pic>
      <p:sp>
        <p:nvSpPr>
          <p:cNvPr id="9" name="CuadroTexto 8">
            <a:extLst>
              <a:ext uri="{FF2B5EF4-FFF2-40B4-BE49-F238E27FC236}">
                <a16:creationId xmlns:a16="http://schemas.microsoft.com/office/drawing/2014/main" id="{1357B80F-7A5C-48E0-CB56-0F3FE16C6BFD}"/>
              </a:ext>
            </a:extLst>
          </p:cNvPr>
          <p:cNvSpPr txBox="1"/>
          <p:nvPr/>
        </p:nvSpPr>
        <p:spPr>
          <a:xfrm>
            <a:off x="1339250" y="5701646"/>
            <a:ext cx="3113955" cy="369332"/>
          </a:xfrm>
          <a:prstGeom prst="rect">
            <a:avLst/>
          </a:prstGeom>
          <a:noFill/>
        </p:spPr>
        <p:txBody>
          <a:bodyPr wrap="square">
            <a:spAutoFit/>
          </a:bodyPr>
          <a:lstStyle/>
          <a:p>
            <a:r>
              <a:rPr lang="es-CO" dirty="0">
                <a:solidFill>
                  <a:schemeClr val="bg1">
                    <a:lumMod val="95000"/>
                  </a:schemeClr>
                </a:solidFill>
              </a:rPr>
              <a:t> </a:t>
            </a:r>
          </a:p>
        </p:txBody>
      </p:sp>
      <p:pic>
        <p:nvPicPr>
          <p:cNvPr id="2" name="Picture 2" descr="A picture containing font, graphics, text, graphic design&#10;&#10;Description automatically generated">
            <a:extLst>
              <a:ext uri="{FF2B5EF4-FFF2-40B4-BE49-F238E27FC236}">
                <a16:creationId xmlns:a16="http://schemas.microsoft.com/office/drawing/2014/main" id="{F35A52DD-278D-FDFE-4381-BD35B078465B}"/>
              </a:ext>
            </a:extLst>
          </p:cNvPr>
          <p:cNvPicPr>
            <a:picLocks noChangeAspect="1"/>
          </p:cNvPicPr>
          <p:nvPr/>
        </p:nvPicPr>
        <p:blipFill>
          <a:blip r:embed="rId5"/>
          <a:stretch>
            <a:fillRect/>
          </a:stretch>
        </p:blipFill>
        <p:spPr>
          <a:xfrm>
            <a:off x="516558" y="728192"/>
            <a:ext cx="2566890" cy="891656"/>
          </a:xfrm>
          <a:prstGeom prst="rect">
            <a:avLst/>
          </a:prstGeom>
        </p:spPr>
      </p:pic>
    </p:spTree>
    <p:extLst>
      <p:ext uri="{BB962C8B-B14F-4D97-AF65-F5344CB8AC3E}">
        <p14:creationId xmlns:p14="http://schemas.microsoft.com/office/powerpoint/2010/main" val="420943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707886"/>
          </a:xfrm>
          <a:prstGeom prst="rect">
            <a:avLst/>
          </a:prstGeom>
          <a:solidFill>
            <a:schemeClr val="bg2">
              <a:lumMod val="25000"/>
            </a:schemeClr>
          </a:solidFill>
        </p:spPr>
        <p:txBody>
          <a:bodyPr wrap="square" rtlCol="0">
            <a:spAutoFit/>
          </a:bodyPr>
          <a:lstStyle/>
          <a:p>
            <a:pPr marL="0" lvl="1" algn="ctr"/>
            <a:r>
              <a:rPr lang="es-ES" sz="2000" dirty="0">
                <a:solidFill>
                  <a:srgbClr val="FFFFFF"/>
                </a:solidFill>
                <a:latin typeface="Arial MT"/>
              </a:rPr>
              <a:t>Aspectos a tener en cuenta en la elaboración del Formulario (Respuesta a Glosa)</a:t>
            </a:r>
          </a:p>
        </p:txBody>
      </p:sp>
      <p:graphicFrame>
        <p:nvGraphicFramePr>
          <p:cNvPr id="2" name="Diagrama 1">
            <a:extLst>
              <a:ext uri="{FF2B5EF4-FFF2-40B4-BE49-F238E27FC236}">
                <a16:creationId xmlns:a16="http://schemas.microsoft.com/office/drawing/2014/main" id="{D67A0D2E-79B4-5ECC-8D4A-2652D01718BA}"/>
              </a:ext>
            </a:extLst>
          </p:cNvPr>
          <p:cNvGraphicFramePr/>
          <p:nvPr>
            <p:extLst>
              <p:ext uri="{D42A27DB-BD31-4B8C-83A1-F6EECF244321}">
                <p14:modId xmlns:p14="http://schemas.microsoft.com/office/powerpoint/2010/main" val="221778773"/>
              </p:ext>
            </p:extLst>
          </p:nvPr>
        </p:nvGraphicFramePr>
        <p:xfrm>
          <a:off x="636718" y="1576866"/>
          <a:ext cx="10249192" cy="49948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F422AF27-AFA8-6469-54D6-2E33151456E3}"/>
              </a:ext>
            </a:extLst>
          </p:cNvPr>
          <p:cNvSpPr txBox="1"/>
          <p:nvPr/>
        </p:nvSpPr>
        <p:spPr>
          <a:xfrm>
            <a:off x="1403672" y="6002784"/>
            <a:ext cx="9107368" cy="369332"/>
          </a:xfrm>
          <a:prstGeom prst="rect">
            <a:avLst/>
          </a:prstGeom>
          <a:noFill/>
        </p:spPr>
        <p:txBody>
          <a:bodyPr wrap="square" rtlCol="0">
            <a:spAutoFit/>
          </a:bodyPr>
          <a:lstStyle/>
          <a:p>
            <a:r>
              <a:rPr lang="es-CO" dirty="0">
                <a:solidFill>
                  <a:srgbClr val="7030A0"/>
                </a:solidFill>
              </a:rPr>
              <a:t>Importante: Relacionar el número de radicado asignado en la presentación Inicial</a:t>
            </a:r>
          </a:p>
        </p:txBody>
      </p:sp>
    </p:spTree>
    <p:extLst>
      <p:ext uri="{BB962C8B-B14F-4D97-AF65-F5344CB8AC3E}">
        <p14:creationId xmlns:p14="http://schemas.microsoft.com/office/powerpoint/2010/main" val="263057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16" name="Graphic 10">
            <a:extLst>
              <a:ext uri="{FF2B5EF4-FFF2-40B4-BE49-F238E27FC236}">
                <a16:creationId xmlns:a16="http://schemas.microsoft.com/office/drawing/2014/main" id="{CDE7D81E-A4B7-4FEA-9B84-9C2C7E526DB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43710" y="602124"/>
            <a:ext cx="531668" cy="531668"/>
          </a:xfrm>
          <a:prstGeom prst="rect">
            <a:avLst/>
          </a:prstGeom>
        </p:spPr>
      </p:pic>
      <p:sp>
        <p:nvSpPr>
          <p:cNvPr id="11" name="CuadroTexto 10">
            <a:extLst>
              <a:ext uri="{FF2B5EF4-FFF2-40B4-BE49-F238E27FC236}">
                <a16:creationId xmlns:a16="http://schemas.microsoft.com/office/drawing/2014/main" id="{698E6026-1E66-2773-463E-AD154F0B2A99}"/>
              </a:ext>
            </a:extLst>
          </p:cNvPr>
          <p:cNvSpPr txBox="1"/>
          <p:nvPr/>
        </p:nvSpPr>
        <p:spPr>
          <a:xfrm>
            <a:off x="983411" y="602124"/>
            <a:ext cx="7403224" cy="400110"/>
          </a:xfrm>
          <a:prstGeom prst="rect">
            <a:avLst/>
          </a:prstGeom>
          <a:solidFill>
            <a:schemeClr val="bg2">
              <a:lumMod val="25000"/>
            </a:schemeClr>
          </a:solidFill>
        </p:spPr>
        <p:txBody>
          <a:bodyPr wrap="square" rtlCol="0">
            <a:spAutoFit/>
          </a:bodyPr>
          <a:lstStyle/>
          <a:p>
            <a:pPr marL="0" lvl="1" algn="ctr"/>
            <a:r>
              <a:rPr lang="es-ES" sz="2000" dirty="0">
                <a:solidFill>
                  <a:srgbClr val="FFFFFF"/>
                </a:solidFill>
                <a:latin typeface="Arial MT"/>
              </a:rPr>
              <a:t>Ejemplo Diligenciamiento FURIPS 2</a:t>
            </a:r>
          </a:p>
        </p:txBody>
      </p:sp>
      <p:pic>
        <p:nvPicPr>
          <p:cNvPr id="5" name="Imagen 4">
            <a:extLst>
              <a:ext uri="{FF2B5EF4-FFF2-40B4-BE49-F238E27FC236}">
                <a16:creationId xmlns:a16="http://schemas.microsoft.com/office/drawing/2014/main" id="{F6CB5E2B-0E9D-3032-72BB-B7E3CF75AF2E}"/>
              </a:ext>
            </a:extLst>
          </p:cNvPr>
          <p:cNvPicPr>
            <a:picLocks noChangeAspect="1"/>
          </p:cNvPicPr>
          <p:nvPr/>
        </p:nvPicPr>
        <p:blipFill>
          <a:blip r:embed="rId6"/>
          <a:stretch>
            <a:fillRect/>
          </a:stretch>
        </p:blipFill>
        <p:spPr>
          <a:xfrm>
            <a:off x="457200" y="1277981"/>
            <a:ext cx="4762500" cy="2419350"/>
          </a:xfrm>
          <a:prstGeom prst="rect">
            <a:avLst/>
          </a:prstGeom>
        </p:spPr>
      </p:pic>
      <p:pic>
        <p:nvPicPr>
          <p:cNvPr id="6" name="Imagen 5">
            <a:extLst>
              <a:ext uri="{FF2B5EF4-FFF2-40B4-BE49-F238E27FC236}">
                <a16:creationId xmlns:a16="http://schemas.microsoft.com/office/drawing/2014/main" id="{F836B76A-118F-A307-D6A8-B545F0F3CDAE}"/>
              </a:ext>
            </a:extLst>
          </p:cNvPr>
          <p:cNvPicPr>
            <a:picLocks noChangeAspect="1"/>
          </p:cNvPicPr>
          <p:nvPr/>
        </p:nvPicPr>
        <p:blipFill>
          <a:blip r:embed="rId7"/>
          <a:stretch>
            <a:fillRect/>
          </a:stretch>
        </p:blipFill>
        <p:spPr>
          <a:xfrm>
            <a:off x="5219700" y="1277981"/>
            <a:ext cx="2428875" cy="2392276"/>
          </a:xfrm>
          <a:prstGeom prst="rect">
            <a:avLst/>
          </a:prstGeom>
        </p:spPr>
      </p:pic>
      <p:graphicFrame>
        <p:nvGraphicFramePr>
          <p:cNvPr id="9" name="Tabla 8">
            <a:extLst>
              <a:ext uri="{FF2B5EF4-FFF2-40B4-BE49-F238E27FC236}">
                <a16:creationId xmlns:a16="http://schemas.microsoft.com/office/drawing/2014/main" id="{4328CEF8-C866-2145-9E62-D9D6B966962D}"/>
              </a:ext>
            </a:extLst>
          </p:cNvPr>
          <p:cNvGraphicFramePr>
            <a:graphicFrameLocks noGrp="1"/>
          </p:cNvGraphicFramePr>
          <p:nvPr>
            <p:extLst>
              <p:ext uri="{D42A27DB-BD31-4B8C-83A1-F6EECF244321}">
                <p14:modId xmlns:p14="http://schemas.microsoft.com/office/powerpoint/2010/main" val="3804552779"/>
              </p:ext>
            </p:extLst>
          </p:nvPr>
        </p:nvGraphicFramePr>
        <p:xfrm>
          <a:off x="7648575" y="1277981"/>
          <a:ext cx="4379452" cy="914400"/>
        </p:xfrm>
        <a:graphic>
          <a:graphicData uri="http://schemas.openxmlformats.org/drawingml/2006/table">
            <a:tbl>
              <a:tblPr/>
              <a:tblGrid>
                <a:gridCol w="1094863">
                  <a:extLst>
                    <a:ext uri="{9D8B030D-6E8A-4147-A177-3AD203B41FA5}">
                      <a16:colId xmlns:a16="http://schemas.microsoft.com/office/drawing/2014/main" val="2702749014"/>
                    </a:ext>
                  </a:extLst>
                </a:gridCol>
                <a:gridCol w="1094863">
                  <a:extLst>
                    <a:ext uri="{9D8B030D-6E8A-4147-A177-3AD203B41FA5}">
                      <a16:colId xmlns:a16="http://schemas.microsoft.com/office/drawing/2014/main" val="3150310864"/>
                    </a:ext>
                  </a:extLst>
                </a:gridCol>
                <a:gridCol w="1094863">
                  <a:extLst>
                    <a:ext uri="{9D8B030D-6E8A-4147-A177-3AD203B41FA5}">
                      <a16:colId xmlns:a16="http://schemas.microsoft.com/office/drawing/2014/main" val="1482612292"/>
                    </a:ext>
                  </a:extLst>
                </a:gridCol>
                <a:gridCol w="1094863">
                  <a:extLst>
                    <a:ext uri="{9D8B030D-6E8A-4147-A177-3AD203B41FA5}">
                      <a16:colId xmlns:a16="http://schemas.microsoft.com/office/drawing/2014/main" val="236472752"/>
                    </a:ext>
                  </a:extLst>
                </a:gridCol>
              </a:tblGrid>
              <a:tr h="190500">
                <a:tc gridSpan="4">
                  <a:txBody>
                    <a:bodyPr/>
                    <a:lstStyle/>
                    <a:p>
                      <a:pPr algn="ctr" fontAlgn="b"/>
                      <a:r>
                        <a:rPr lang="es-CO" sz="1100" b="1" i="0" u="none" strike="noStrike" dirty="0">
                          <a:solidFill>
                            <a:srgbClr val="000000"/>
                          </a:solidFill>
                          <a:effectLst/>
                          <a:latin typeface="Calibri" panose="020F0502020204030204" pitchFamily="34" charset="0"/>
                        </a:rPr>
                        <a:t>FURIPS 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04585773"/>
                  </a:ext>
                </a:extLst>
              </a:tr>
              <a:tr h="190500">
                <a:tc>
                  <a:txBody>
                    <a:bodyPr/>
                    <a:lstStyle/>
                    <a:p>
                      <a:pPr algn="ctr" fontAlgn="b"/>
                      <a:r>
                        <a:rPr lang="es-CO" sz="1100" b="1" i="0" u="none" strike="noStrike" dirty="0">
                          <a:solidFill>
                            <a:srgbClr val="000000"/>
                          </a:solidFill>
                          <a:effectLst/>
                          <a:latin typeface="Calibri" panose="020F0502020204030204" pitchFamily="34" charset="0"/>
                        </a:rPr>
                        <a:t>Campo 97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100" b="1" i="0" u="none" strike="noStrike" dirty="0">
                          <a:solidFill>
                            <a:srgbClr val="000000"/>
                          </a:solidFill>
                          <a:effectLst/>
                          <a:latin typeface="Calibri" panose="020F0502020204030204" pitchFamily="34" charset="0"/>
                        </a:rPr>
                        <a:t>Campo 98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100" b="1" i="0" u="none" strike="noStrike" dirty="0">
                          <a:solidFill>
                            <a:srgbClr val="000000"/>
                          </a:solidFill>
                          <a:effectLst/>
                          <a:latin typeface="Calibri" panose="020F0502020204030204" pitchFamily="34" charset="0"/>
                        </a:rPr>
                        <a:t>Campo 99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100" b="1" i="0" u="none" strike="noStrike">
                          <a:solidFill>
                            <a:srgbClr val="000000"/>
                          </a:solidFill>
                          <a:effectLst/>
                          <a:latin typeface="Calibri" panose="020F0502020204030204" pitchFamily="34" charset="0"/>
                        </a:rPr>
                        <a:t>Campo 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61210645"/>
                  </a:ext>
                </a:extLst>
              </a:tr>
              <a:tr h="190500">
                <a:tc>
                  <a:txBody>
                    <a:bodyPr/>
                    <a:lstStyle/>
                    <a:p>
                      <a:pPr algn="ctr" fontAlgn="b"/>
                      <a:r>
                        <a:rPr lang="es-CO" sz="1100" b="0" i="0" u="none" strike="noStrike">
                          <a:solidFill>
                            <a:srgbClr val="000000"/>
                          </a:solidFill>
                          <a:effectLst/>
                          <a:latin typeface="Calibri" panose="020F0502020204030204" pitchFamily="34" charset="0"/>
                        </a:rPr>
                        <a:t>Total facturado x GM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Total reclamado X GM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Total facturado X TP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Total reclamado X TP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164788"/>
                  </a:ext>
                </a:extLst>
              </a:tr>
              <a:tr h="190500">
                <a:tc>
                  <a:txBody>
                    <a:bodyPr/>
                    <a:lstStyle/>
                    <a:p>
                      <a:pPr algn="r" fontAlgn="b"/>
                      <a:r>
                        <a:rPr lang="es-CO" sz="1100" b="0" i="0" u="none" strike="noStrike" dirty="0">
                          <a:solidFill>
                            <a:srgbClr val="000000"/>
                          </a:solidFill>
                          <a:effectLst/>
                          <a:latin typeface="Calibri" panose="020F0502020204030204" pitchFamily="34" charset="0"/>
                        </a:rPr>
                        <a:t>17100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17100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722197"/>
                  </a:ext>
                </a:extLst>
              </a:tr>
            </a:tbl>
          </a:graphicData>
        </a:graphic>
      </p:graphicFrame>
      <p:sp>
        <p:nvSpPr>
          <p:cNvPr id="10" name="Flecha: a la derecha 9">
            <a:extLst>
              <a:ext uri="{FF2B5EF4-FFF2-40B4-BE49-F238E27FC236}">
                <a16:creationId xmlns:a16="http://schemas.microsoft.com/office/drawing/2014/main" id="{3C040426-72BB-3170-E3F8-96E79CD893C4}"/>
              </a:ext>
            </a:extLst>
          </p:cNvPr>
          <p:cNvSpPr/>
          <p:nvPr/>
        </p:nvSpPr>
        <p:spPr>
          <a:xfrm rot="10800000">
            <a:off x="7520362" y="2552821"/>
            <a:ext cx="866273" cy="3248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3B5C9C73-9DA9-7403-0B20-92A46556DFA6}"/>
              </a:ext>
            </a:extLst>
          </p:cNvPr>
          <p:cNvSpPr txBox="1"/>
          <p:nvPr/>
        </p:nvSpPr>
        <p:spPr>
          <a:xfrm>
            <a:off x="8386009" y="2530581"/>
            <a:ext cx="1973179" cy="369332"/>
          </a:xfrm>
          <a:prstGeom prst="rect">
            <a:avLst/>
          </a:prstGeom>
          <a:noFill/>
        </p:spPr>
        <p:txBody>
          <a:bodyPr wrap="square" rtlCol="0">
            <a:spAutoFit/>
          </a:bodyPr>
          <a:lstStyle/>
          <a:p>
            <a:r>
              <a:rPr lang="es-CO" dirty="0">
                <a:solidFill>
                  <a:srgbClr val="FF0000"/>
                </a:solidFill>
              </a:rPr>
              <a:t>Ítem Aprobado</a:t>
            </a:r>
          </a:p>
        </p:txBody>
      </p:sp>
      <p:pic>
        <p:nvPicPr>
          <p:cNvPr id="13" name="Imagen 12">
            <a:extLst>
              <a:ext uri="{FF2B5EF4-FFF2-40B4-BE49-F238E27FC236}">
                <a16:creationId xmlns:a16="http://schemas.microsoft.com/office/drawing/2014/main" id="{3717F1CF-06FC-5FDD-B2CF-E4DB6A8A1E4E}"/>
              </a:ext>
            </a:extLst>
          </p:cNvPr>
          <p:cNvPicPr>
            <a:picLocks noChangeAspect="1"/>
          </p:cNvPicPr>
          <p:nvPr/>
        </p:nvPicPr>
        <p:blipFill>
          <a:blip r:embed="rId8"/>
          <a:stretch>
            <a:fillRect/>
          </a:stretch>
        </p:blipFill>
        <p:spPr>
          <a:xfrm>
            <a:off x="279726" y="4058270"/>
            <a:ext cx="4925563" cy="1920970"/>
          </a:xfrm>
          <a:prstGeom prst="rect">
            <a:avLst/>
          </a:prstGeom>
        </p:spPr>
      </p:pic>
      <p:graphicFrame>
        <p:nvGraphicFramePr>
          <p:cNvPr id="19" name="Tabla 18">
            <a:extLst>
              <a:ext uri="{FF2B5EF4-FFF2-40B4-BE49-F238E27FC236}">
                <a16:creationId xmlns:a16="http://schemas.microsoft.com/office/drawing/2014/main" id="{72E8671D-4A06-CED0-790D-16874368CDEC}"/>
              </a:ext>
            </a:extLst>
          </p:cNvPr>
          <p:cNvGraphicFramePr>
            <a:graphicFrameLocks noGrp="1"/>
          </p:cNvGraphicFramePr>
          <p:nvPr>
            <p:extLst>
              <p:ext uri="{D42A27DB-BD31-4B8C-83A1-F6EECF244321}">
                <p14:modId xmlns:p14="http://schemas.microsoft.com/office/powerpoint/2010/main" val="1699955837"/>
              </p:ext>
            </p:extLst>
          </p:nvPr>
        </p:nvGraphicFramePr>
        <p:xfrm>
          <a:off x="5668241" y="5664774"/>
          <a:ext cx="5188866" cy="1097280"/>
        </p:xfrm>
        <a:graphic>
          <a:graphicData uri="http://schemas.openxmlformats.org/drawingml/2006/table">
            <a:tbl>
              <a:tblPr/>
              <a:tblGrid>
                <a:gridCol w="1190887">
                  <a:extLst>
                    <a:ext uri="{9D8B030D-6E8A-4147-A177-3AD203B41FA5}">
                      <a16:colId xmlns:a16="http://schemas.microsoft.com/office/drawing/2014/main" val="3127959291"/>
                    </a:ext>
                  </a:extLst>
                </a:gridCol>
                <a:gridCol w="1190887">
                  <a:extLst>
                    <a:ext uri="{9D8B030D-6E8A-4147-A177-3AD203B41FA5}">
                      <a16:colId xmlns:a16="http://schemas.microsoft.com/office/drawing/2014/main" val="2451282532"/>
                    </a:ext>
                  </a:extLst>
                </a:gridCol>
                <a:gridCol w="1190887">
                  <a:extLst>
                    <a:ext uri="{9D8B030D-6E8A-4147-A177-3AD203B41FA5}">
                      <a16:colId xmlns:a16="http://schemas.microsoft.com/office/drawing/2014/main" val="1281752941"/>
                    </a:ext>
                  </a:extLst>
                </a:gridCol>
                <a:gridCol w="1616205">
                  <a:extLst>
                    <a:ext uri="{9D8B030D-6E8A-4147-A177-3AD203B41FA5}">
                      <a16:colId xmlns:a16="http://schemas.microsoft.com/office/drawing/2014/main" val="2727386701"/>
                    </a:ext>
                  </a:extLst>
                </a:gridCol>
              </a:tblGrid>
              <a:tr h="190500">
                <a:tc gridSpan="4">
                  <a:txBody>
                    <a:bodyPr/>
                    <a:lstStyle/>
                    <a:p>
                      <a:pPr algn="ctr" fontAlgn="b"/>
                      <a:r>
                        <a:rPr lang="es-CO" sz="1400" b="1" i="0" u="none" strike="noStrike" dirty="0">
                          <a:solidFill>
                            <a:srgbClr val="000000"/>
                          </a:solidFill>
                          <a:effectLst/>
                          <a:latin typeface="Calibri" panose="020F0502020204030204" pitchFamily="34" charset="0"/>
                        </a:rPr>
                        <a:t>FURIPS 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81939726"/>
                  </a:ext>
                </a:extLst>
              </a:tr>
              <a:tr h="190500">
                <a:tc>
                  <a:txBody>
                    <a:bodyPr/>
                    <a:lstStyle/>
                    <a:p>
                      <a:pPr algn="ctr" fontAlgn="b"/>
                      <a:r>
                        <a:rPr lang="es-CO" sz="1400" b="1" i="0" u="none" strike="noStrike">
                          <a:solidFill>
                            <a:srgbClr val="000000"/>
                          </a:solidFill>
                          <a:effectLst/>
                          <a:latin typeface="Calibri" panose="020F0502020204030204" pitchFamily="34" charset="0"/>
                        </a:rPr>
                        <a:t>Campo 97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O" sz="1400" b="1" i="0" u="none" strike="noStrike">
                          <a:solidFill>
                            <a:srgbClr val="000000"/>
                          </a:solidFill>
                          <a:effectLst/>
                          <a:latin typeface="Calibri" panose="020F0502020204030204" pitchFamily="34" charset="0"/>
                        </a:rPr>
                        <a:t>Campo 98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O" sz="1400" b="1" i="0" u="none" strike="noStrike" dirty="0">
                          <a:solidFill>
                            <a:srgbClr val="000000"/>
                          </a:solidFill>
                          <a:effectLst/>
                          <a:latin typeface="Calibri" panose="020F0502020204030204" pitchFamily="34" charset="0"/>
                        </a:rPr>
                        <a:t>Campo 99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O" sz="1400" b="1" i="0" u="none" strike="noStrike">
                          <a:solidFill>
                            <a:srgbClr val="000000"/>
                          </a:solidFill>
                          <a:effectLst/>
                          <a:latin typeface="Calibri" panose="020F0502020204030204" pitchFamily="34" charset="0"/>
                        </a:rPr>
                        <a:t>Campo 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89599575"/>
                  </a:ext>
                </a:extLst>
              </a:tr>
              <a:tr h="190500">
                <a:tc>
                  <a:txBody>
                    <a:bodyPr/>
                    <a:lstStyle/>
                    <a:p>
                      <a:pPr algn="ctr" fontAlgn="ctr"/>
                      <a:r>
                        <a:rPr lang="es-CO" sz="1400" b="0" i="0" u="none" strike="noStrike" dirty="0">
                          <a:solidFill>
                            <a:srgbClr val="000000"/>
                          </a:solidFill>
                          <a:effectLst/>
                          <a:latin typeface="Calibri" panose="020F0502020204030204" pitchFamily="34" charset="0"/>
                        </a:rPr>
                        <a:t>Total facturado x GM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Total reclamado X GM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Total facturado X TP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Total reclamado </a:t>
                      </a:r>
                    </a:p>
                    <a:p>
                      <a:pPr algn="ctr" fontAlgn="ctr"/>
                      <a:r>
                        <a:rPr lang="es-CO" sz="1400" b="0" i="0" u="none" strike="noStrike" dirty="0">
                          <a:solidFill>
                            <a:srgbClr val="000000"/>
                          </a:solidFill>
                          <a:effectLst/>
                          <a:latin typeface="Calibri" panose="020F0502020204030204" pitchFamily="34" charset="0"/>
                        </a:rPr>
                        <a:t>X TP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353578"/>
                  </a:ext>
                </a:extLst>
              </a:tr>
              <a:tr h="179414">
                <a:tc>
                  <a:txBody>
                    <a:bodyPr/>
                    <a:lstStyle/>
                    <a:p>
                      <a:pPr algn="r" fontAlgn="b"/>
                      <a:r>
                        <a:rPr lang="es-CO" sz="1400" b="0" i="0" u="none" strike="noStrike" dirty="0">
                          <a:solidFill>
                            <a:srgbClr val="000000"/>
                          </a:solidFill>
                          <a:effectLst/>
                          <a:latin typeface="Calibri" panose="020F0502020204030204" pitchFamily="34" charset="0"/>
                        </a:rPr>
                        <a:t>9100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8825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458406"/>
                  </a:ext>
                </a:extLst>
              </a:tr>
            </a:tbl>
          </a:graphicData>
        </a:graphic>
      </p:graphicFrame>
      <p:sp>
        <p:nvSpPr>
          <p:cNvPr id="2" name="CuadroTexto 1">
            <a:extLst>
              <a:ext uri="{FF2B5EF4-FFF2-40B4-BE49-F238E27FC236}">
                <a16:creationId xmlns:a16="http://schemas.microsoft.com/office/drawing/2014/main" id="{522B3597-E0A4-1903-9097-F73C9200AC03}"/>
              </a:ext>
            </a:extLst>
          </p:cNvPr>
          <p:cNvSpPr txBox="1"/>
          <p:nvPr/>
        </p:nvSpPr>
        <p:spPr>
          <a:xfrm>
            <a:off x="391886" y="963962"/>
            <a:ext cx="3918857" cy="369332"/>
          </a:xfrm>
          <a:prstGeom prst="rect">
            <a:avLst/>
          </a:prstGeom>
          <a:noFill/>
        </p:spPr>
        <p:txBody>
          <a:bodyPr wrap="square" rtlCol="0">
            <a:spAutoFit/>
          </a:bodyPr>
          <a:lstStyle/>
          <a:p>
            <a:r>
              <a:rPr lang="es-CO" dirty="0"/>
              <a:t>Primer Ingreso</a:t>
            </a:r>
          </a:p>
        </p:txBody>
      </p:sp>
      <p:sp>
        <p:nvSpPr>
          <p:cNvPr id="4" name="CuadroTexto 3">
            <a:extLst>
              <a:ext uri="{FF2B5EF4-FFF2-40B4-BE49-F238E27FC236}">
                <a16:creationId xmlns:a16="http://schemas.microsoft.com/office/drawing/2014/main" id="{0055519B-CC52-FF92-89EE-8ED501E6CC9A}"/>
              </a:ext>
            </a:extLst>
          </p:cNvPr>
          <p:cNvSpPr txBox="1"/>
          <p:nvPr/>
        </p:nvSpPr>
        <p:spPr>
          <a:xfrm>
            <a:off x="279726" y="3615203"/>
            <a:ext cx="3918857" cy="369332"/>
          </a:xfrm>
          <a:prstGeom prst="rect">
            <a:avLst/>
          </a:prstGeom>
          <a:noFill/>
        </p:spPr>
        <p:txBody>
          <a:bodyPr wrap="square" rtlCol="0">
            <a:spAutoFit/>
          </a:bodyPr>
          <a:lstStyle/>
          <a:p>
            <a:r>
              <a:rPr lang="es-CO" dirty="0"/>
              <a:t>Respuesta a Glosa</a:t>
            </a:r>
          </a:p>
        </p:txBody>
      </p:sp>
      <p:sp>
        <p:nvSpPr>
          <p:cNvPr id="8" name="CuadroTexto 7">
            <a:extLst>
              <a:ext uri="{FF2B5EF4-FFF2-40B4-BE49-F238E27FC236}">
                <a16:creationId xmlns:a16="http://schemas.microsoft.com/office/drawing/2014/main" id="{95AF3FF7-2230-C982-1E8D-2457F5D31C70}"/>
              </a:ext>
            </a:extLst>
          </p:cNvPr>
          <p:cNvSpPr txBox="1"/>
          <p:nvPr/>
        </p:nvSpPr>
        <p:spPr>
          <a:xfrm>
            <a:off x="5568871" y="4527376"/>
            <a:ext cx="4769254" cy="338554"/>
          </a:xfrm>
          <a:prstGeom prst="rect">
            <a:avLst/>
          </a:prstGeom>
          <a:noFill/>
        </p:spPr>
        <p:txBody>
          <a:bodyPr wrap="none" rtlCol="0">
            <a:spAutoFit/>
          </a:bodyPr>
          <a:lstStyle/>
          <a:p>
            <a:r>
              <a:rPr lang="es-CO" sz="1600" dirty="0"/>
              <a:t>De los 10 glosados, se aceptan 5 y se subsanan 5</a:t>
            </a:r>
          </a:p>
        </p:txBody>
      </p:sp>
      <p:cxnSp>
        <p:nvCxnSpPr>
          <p:cNvPr id="15" name="Conector recto de flecha 14">
            <a:extLst>
              <a:ext uri="{FF2B5EF4-FFF2-40B4-BE49-F238E27FC236}">
                <a16:creationId xmlns:a16="http://schemas.microsoft.com/office/drawing/2014/main" id="{8CD3E0A5-D31A-AD08-1504-947B23E27174}"/>
              </a:ext>
            </a:extLst>
          </p:cNvPr>
          <p:cNvCxnSpPr/>
          <p:nvPr/>
        </p:nvCxnSpPr>
        <p:spPr>
          <a:xfrm>
            <a:off x="5219700" y="4684220"/>
            <a:ext cx="36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7118571C-44A0-3C29-A884-0073230E5B84}"/>
              </a:ext>
            </a:extLst>
          </p:cNvPr>
          <p:cNvSpPr txBox="1"/>
          <p:nvPr/>
        </p:nvSpPr>
        <p:spPr>
          <a:xfrm>
            <a:off x="5589934" y="4883911"/>
            <a:ext cx="5702202" cy="338554"/>
          </a:xfrm>
          <a:prstGeom prst="rect">
            <a:avLst/>
          </a:prstGeom>
          <a:noFill/>
        </p:spPr>
        <p:txBody>
          <a:bodyPr wrap="none" rtlCol="0">
            <a:spAutoFit/>
          </a:bodyPr>
          <a:lstStyle/>
          <a:p>
            <a:r>
              <a:rPr lang="es-CO" sz="1600" dirty="0"/>
              <a:t>Se aporta lectura del radiólogo y se subsana el 25% glosado</a:t>
            </a:r>
          </a:p>
        </p:txBody>
      </p:sp>
      <p:cxnSp>
        <p:nvCxnSpPr>
          <p:cNvPr id="20" name="Conector recto de flecha 19">
            <a:extLst>
              <a:ext uri="{FF2B5EF4-FFF2-40B4-BE49-F238E27FC236}">
                <a16:creationId xmlns:a16="http://schemas.microsoft.com/office/drawing/2014/main" id="{32C329FA-F02F-91DE-98EE-1E71CB9D9A07}"/>
              </a:ext>
            </a:extLst>
          </p:cNvPr>
          <p:cNvCxnSpPr/>
          <p:nvPr/>
        </p:nvCxnSpPr>
        <p:spPr>
          <a:xfrm>
            <a:off x="5222809" y="5041897"/>
            <a:ext cx="36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C79654B-9C54-E538-05CF-E4A4A027856F}"/>
              </a:ext>
            </a:extLst>
          </p:cNvPr>
          <p:cNvCxnSpPr/>
          <p:nvPr/>
        </p:nvCxnSpPr>
        <p:spPr>
          <a:xfrm>
            <a:off x="5232140" y="5303155"/>
            <a:ext cx="36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DAE6F585-C6D2-9B92-8BC7-685FE1991588}"/>
              </a:ext>
            </a:extLst>
          </p:cNvPr>
          <p:cNvSpPr txBox="1"/>
          <p:nvPr/>
        </p:nvSpPr>
        <p:spPr>
          <a:xfrm>
            <a:off x="5583707" y="5157614"/>
            <a:ext cx="4373185" cy="338554"/>
          </a:xfrm>
          <a:prstGeom prst="rect">
            <a:avLst/>
          </a:prstGeom>
          <a:noFill/>
        </p:spPr>
        <p:txBody>
          <a:bodyPr wrap="none" rtlCol="0">
            <a:spAutoFit/>
          </a:bodyPr>
          <a:lstStyle/>
          <a:p>
            <a:r>
              <a:rPr lang="es-CO" sz="1600" dirty="0"/>
              <a:t>Se subsana, pero se ajusta mayor </a:t>
            </a:r>
            <a:r>
              <a:rPr lang="es-CO" sz="1600" dirty="0" err="1"/>
              <a:t>vr</a:t>
            </a:r>
            <a:r>
              <a:rPr lang="es-CO" sz="1600" dirty="0"/>
              <a:t>. cobrado</a:t>
            </a:r>
          </a:p>
        </p:txBody>
      </p:sp>
      <p:cxnSp>
        <p:nvCxnSpPr>
          <p:cNvPr id="23" name="Conector recto de flecha 22">
            <a:extLst>
              <a:ext uri="{FF2B5EF4-FFF2-40B4-BE49-F238E27FC236}">
                <a16:creationId xmlns:a16="http://schemas.microsoft.com/office/drawing/2014/main" id="{8BB85BD7-B373-CE78-F182-14C09AEC0355}"/>
              </a:ext>
            </a:extLst>
          </p:cNvPr>
          <p:cNvCxnSpPr>
            <a:cxnSpLocks/>
          </p:cNvCxnSpPr>
          <p:nvPr/>
        </p:nvCxnSpPr>
        <p:spPr>
          <a:xfrm>
            <a:off x="4872134" y="6339622"/>
            <a:ext cx="7200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084DE03-40D6-5059-1C66-0E078F55D9DF}"/>
              </a:ext>
            </a:extLst>
          </p:cNvPr>
          <p:cNvSpPr txBox="1"/>
          <p:nvPr/>
        </p:nvSpPr>
        <p:spPr>
          <a:xfrm>
            <a:off x="2994376" y="6204198"/>
            <a:ext cx="1757212" cy="338554"/>
          </a:xfrm>
          <a:prstGeom prst="rect">
            <a:avLst/>
          </a:prstGeom>
          <a:noFill/>
        </p:spPr>
        <p:txBody>
          <a:bodyPr wrap="none" rtlCol="0">
            <a:spAutoFit/>
          </a:bodyPr>
          <a:lstStyle/>
          <a:p>
            <a:r>
              <a:rPr lang="es-CO" sz="1600" dirty="0">
                <a:solidFill>
                  <a:srgbClr val="009999"/>
                </a:solidFill>
              </a:rPr>
              <a:t>FURIPS 2 de RG</a:t>
            </a:r>
          </a:p>
        </p:txBody>
      </p:sp>
      <p:sp>
        <p:nvSpPr>
          <p:cNvPr id="26" name="CuadroTexto 25">
            <a:extLst>
              <a:ext uri="{FF2B5EF4-FFF2-40B4-BE49-F238E27FC236}">
                <a16:creationId xmlns:a16="http://schemas.microsoft.com/office/drawing/2014/main" id="{839AFF82-EB79-18BA-A083-3B14F8D60FA2}"/>
              </a:ext>
            </a:extLst>
          </p:cNvPr>
          <p:cNvSpPr txBox="1"/>
          <p:nvPr/>
        </p:nvSpPr>
        <p:spPr>
          <a:xfrm>
            <a:off x="5399703" y="3913295"/>
            <a:ext cx="6448899" cy="338554"/>
          </a:xfrm>
          <a:prstGeom prst="rect">
            <a:avLst/>
          </a:prstGeom>
          <a:noFill/>
        </p:spPr>
        <p:txBody>
          <a:bodyPr wrap="square" rtlCol="0">
            <a:spAutoFit/>
          </a:bodyPr>
          <a:lstStyle/>
          <a:p>
            <a:r>
              <a:rPr lang="es-CO" sz="1600" i="1" dirty="0">
                <a:solidFill>
                  <a:schemeClr val="bg2">
                    <a:lumMod val="75000"/>
                  </a:schemeClr>
                </a:solidFill>
              </a:rPr>
              <a:t>Se eliminan los ítems aprobados y pagados así como los aceptados:</a:t>
            </a:r>
          </a:p>
        </p:txBody>
      </p:sp>
    </p:spTree>
    <p:extLst>
      <p:ext uri="{BB962C8B-B14F-4D97-AF65-F5344CB8AC3E}">
        <p14:creationId xmlns:p14="http://schemas.microsoft.com/office/powerpoint/2010/main" val="15254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C6D25A6-69D5-40A1-868D-CBC07E9DDC6A}">
  <we:reference id="wa104178141" version="4.3.3.0" store="es-E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s xmlns="0f2655a0-0a7e-449c-9733-7b37ba20fd36" xsi:nil="true"/>
    <Fecha_x0020_de_x0020_publicaci_x00f3_n0 xmlns="0f2655a0-0a7e-449c-9733-7b37ba20fd36" xsi:nil="true"/>
    <Fecha_x0020_de_x0020_publicaci_x00f3_n xmlns="0f2655a0-0a7e-449c-9733-7b37ba20fd36" xsi:nil="true"/>
    <A_x00f1_o xmlns="0f2655a0-0a7e-449c-9733-7b37ba20fd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B4937C091E91840AC33A0FC7DC0A3B1" ma:contentTypeVersion="5" ma:contentTypeDescription="Crear nuevo documento." ma:contentTypeScope="" ma:versionID="bd03ef7e0207d5961361193a0b9372aa">
  <xsd:schema xmlns:xsd="http://www.w3.org/2001/XMLSchema" xmlns:xs="http://www.w3.org/2001/XMLSchema" xmlns:p="http://schemas.microsoft.com/office/2006/metadata/properties" xmlns:ns2="0f2655a0-0a7e-449c-9733-7b37ba20fd36" xmlns:ns3="5b63cd12-9a8a-4e54-be72-90651e442c90" targetNamespace="http://schemas.microsoft.com/office/2006/metadata/properties" ma:root="true" ma:fieldsID="39ee08281cc0b86fc3eb85f42722ab8e" ns2:_="" ns3:_="">
    <xsd:import namespace="0f2655a0-0a7e-449c-9733-7b37ba20fd36"/>
    <xsd:import namespace="5b63cd12-9a8a-4e54-be72-90651e442c90"/>
    <xsd:element name="properties">
      <xsd:complexType>
        <xsd:sequence>
          <xsd:element name="documentManagement">
            <xsd:complexType>
              <xsd:all>
                <xsd:element ref="ns2:Fecha_x0020_de_x0020_publicaci_x00f3_n" minOccurs="0"/>
                <xsd:element ref="ns2:Fecha_x0020_de_x0020_publicaci_x00f3_n0" minOccurs="0"/>
                <xsd:element ref="ns2:Mes" minOccurs="0"/>
                <xsd:element ref="ns2:A_x00f1_o"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655a0-0a7e-449c-9733-7b37ba20fd36" elementFormDefault="qualified">
    <xsd:import namespace="http://schemas.microsoft.com/office/2006/documentManagement/types"/>
    <xsd:import namespace="http://schemas.microsoft.com/office/infopath/2007/PartnerControls"/>
    <xsd:element name="Fecha_x0020_de_x0020_publicaci_x00f3_n" ma:index="8" nillable="true" ma:displayName="Descripción" ma:internalName="Fecha_x0020_de_x0020_publicaci_x00f3_n">
      <xsd:simpleType>
        <xsd:restriction base="dms:Note">
          <xsd:maxLength value="255"/>
        </xsd:restriction>
      </xsd:simpleType>
    </xsd:element>
    <xsd:element name="Fecha_x0020_de_x0020_publicaci_x00f3_n0" ma:index="9" nillable="true" ma:displayName="Fecha de publicación" ma:format="DateOnly" ma:internalName="Fecha_x0020_de_x0020_publicaci_x00f3_n0">
      <xsd:simpleType>
        <xsd:restriction base="dms:DateTime"/>
      </xsd:simpleType>
    </xsd:element>
    <xsd:element name="Mes" ma:index="10" nillable="true" ma:displayName="Mes" ma:internalName="Mes">
      <xsd:simpleType>
        <xsd:restriction base="dms:Text">
          <xsd:maxLength value="255"/>
        </xsd:restriction>
      </xsd:simpleType>
    </xsd:element>
    <xsd:element name="A_x00f1_o" ma:index="11" nillable="true" ma:displayName="Año" ma:internalName="A_x00f1_o">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b63cd12-9a8a-4e54-be72-90651e442c90"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AE9D1-7819-4CFD-9416-FF64E6F374AD}">
  <ds:schemaRefs>
    <ds:schemaRef ds:uri="http://purl.org/dc/terms/"/>
    <ds:schemaRef ds:uri="http://schemas.microsoft.com/office/2006/documentManagement/types"/>
    <ds:schemaRef ds:uri="http://schemas.microsoft.com/office/2006/metadata/properties"/>
    <ds:schemaRef ds:uri="http://purl.org/dc/dcmitype/"/>
    <ds:schemaRef ds:uri="72051595-76d1-4313-8f01-4ef3ed0e5a7e"/>
    <ds:schemaRef ds:uri="http://purl.org/dc/elements/1.1/"/>
    <ds:schemaRef ds:uri="http://schemas.openxmlformats.org/package/2006/metadata/core-properties"/>
    <ds:schemaRef ds:uri="http://schemas.microsoft.com/office/infopath/2007/PartnerControls"/>
    <ds:schemaRef ds:uri="73ab8f95-513e-4afe-999b-5ce2fdd4ae18"/>
    <ds:schemaRef ds:uri="http://www.w3.org/XML/1998/namespace"/>
    <ds:schemaRef ds:uri="0f2655a0-0a7e-449c-9733-7b37ba20fd36"/>
  </ds:schemaRefs>
</ds:datastoreItem>
</file>

<file path=customXml/itemProps2.xml><?xml version="1.0" encoding="utf-8"?>
<ds:datastoreItem xmlns:ds="http://schemas.openxmlformats.org/officeDocument/2006/customXml" ds:itemID="{5F8553A3-CAED-48D1-BF8A-6BAE297D2BD4}">
  <ds:schemaRefs>
    <ds:schemaRef ds:uri="http://schemas.microsoft.com/sharepoint/v3/contenttype/forms"/>
  </ds:schemaRefs>
</ds:datastoreItem>
</file>

<file path=customXml/itemProps3.xml><?xml version="1.0" encoding="utf-8"?>
<ds:datastoreItem xmlns:ds="http://schemas.openxmlformats.org/officeDocument/2006/customXml" ds:itemID="{A615E16A-BD1F-49DD-9668-E16E635C0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655a0-0a7e-449c-9733-7b37ba20fd36"/>
    <ds:schemaRef ds:uri="5b63cd12-9a8a-4e54-be72-90651e442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06240d0-3ba3-4102-984c-4f5d6f1b3bc4}" enabled="0" method="" siteId="{806240d0-3ba3-4102-984c-4f5d6f1b3bc4}" removed="1"/>
</clbl:labelList>
</file>

<file path=docProps/app.xml><?xml version="1.0" encoding="utf-8"?>
<Properties xmlns="http://schemas.openxmlformats.org/officeDocument/2006/extended-properties" xmlns:vt="http://schemas.openxmlformats.org/officeDocument/2006/docPropsVTypes">
  <Template>Office Theme 2013 - 2022</Template>
  <TotalTime>3329</TotalTime>
  <Words>2484</Words>
  <Application>Microsoft Office PowerPoint</Application>
  <PresentationFormat>Panorámica</PresentationFormat>
  <Paragraphs>310</Paragraphs>
  <Slides>65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65</vt:i4>
      </vt:variant>
    </vt:vector>
  </HeadingPairs>
  <TitlesOfParts>
    <vt:vector size="71" baseType="lpstr">
      <vt:lpstr>Arial</vt:lpstr>
      <vt:lpstr>Arial MT</vt:lpstr>
      <vt:lpstr>Calibri</vt:lpstr>
      <vt:lpstr>Trebuchet MS</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TABLAS DE REFERECIA DE LAS VALIDACIONES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Lina Jimena Ocampo Arias</dc:creator>
  <cp:lastModifiedBy>Paola Andrea Cespedes Forero</cp:lastModifiedBy>
  <cp:revision>61</cp:revision>
  <dcterms:created xsi:type="dcterms:W3CDTF">2021-02-02T14:59:10Z</dcterms:created>
  <dcterms:modified xsi:type="dcterms:W3CDTF">2023-10-23T14:39:00Z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0x010100CB4937C091E91840AC33A0FC7DC0A3B1</vt:lpwstr>
  </property>
</Properties>
</file>